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8"/>
  </p:notesMasterIdLst>
  <p:handoutMasterIdLst>
    <p:handoutMasterId r:id="rId31"/>
  </p:handoutMasterIdLst>
  <p:sldIdLst>
    <p:sldId id="256" r:id="rId5"/>
    <p:sldId id="258" r:id="rId6"/>
    <p:sldId id="259" r:id="rId7"/>
    <p:sldId id="260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custDataLst>
    <p:tags r:id="rId3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E4FF"/>
    <a:srgbClr val="398BF3"/>
    <a:srgbClr val="6DA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3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6" Type="http://schemas.openxmlformats.org/officeDocument/2006/relationships/tags" Target="tags/tag299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image" Target="../media/image2.jpeg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image" Target="../media/image1.jpeg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image" Target="../media/image1.jpeg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image" Target="../media/image2.jpeg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image" Target="../media/image3.jpeg"/><Relationship Id="rId2" Type="http://schemas.openxmlformats.org/officeDocument/2006/relationships/tags" Target="../tags/tag99.xml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image" Target="../media/image2.jpeg"/><Relationship Id="rId2" Type="http://schemas.openxmlformats.org/officeDocument/2006/relationships/tags" Target="../tags/tag10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image" Target="../media/image2.jpeg"/><Relationship Id="rId2" Type="http://schemas.openxmlformats.org/officeDocument/2006/relationships/tags" Target="../tags/tag114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image" Target="../media/image2.jpeg"/><Relationship Id="rId2" Type="http://schemas.openxmlformats.org/officeDocument/2006/relationships/tags" Target="../tags/tag12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image" Target="../media/image2.jpeg"/><Relationship Id="rId2" Type="http://schemas.openxmlformats.org/officeDocument/2006/relationships/tags" Target="../tags/tag13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image" Target="../media/image2.jpeg"/><Relationship Id="rId2" Type="http://schemas.openxmlformats.org/officeDocument/2006/relationships/tags" Target="../tags/tag13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image" Target="../media/image2.jpe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image" Target="../media/image2.jpeg"/><Relationship Id="rId2" Type="http://schemas.openxmlformats.org/officeDocument/2006/relationships/tags" Target="../tags/tag14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image" Target="../media/image2.jpeg"/><Relationship Id="rId2" Type="http://schemas.openxmlformats.org/officeDocument/2006/relationships/tags" Target="../tags/tag14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image" Target="../media/image1.jpeg"/><Relationship Id="rId2" Type="http://schemas.openxmlformats.org/officeDocument/2006/relationships/tags" Target="../tags/tag15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image" Target="../media/image1.jpeg"/><Relationship Id="rId2" Type="http://schemas.openxmlformats.org/officeDocument/2006/relationships/tags" Target="../tags/tag169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82.xml"/><Relationship Id="rId8" Type="http://schemas.openxmlformats.org/officeDocument/2006/relationships/tags" Target="../tags/tag181.xml"/><Relationship Id="rId7" Type="http://schemas.openxmlformats.org/officeDocument/2006/relationships/tags" Target="../tags/tag180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image" Target="../media/image2.jpeg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tags" Target="../tags/tag188.xml"/><Relationship Id="rId7" Type="http://schemas.openxmlformats.org/officeDocument/2006/relationships/tags" Target="../tags/tag187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image" Target="../media/image3.jpeg"/><Relationship Id="rId2" Type="http://schemas.openxmlformats.org/officeDocument/2006/relationships/tags" Target="../tags/tag183.xml"/><Relationship Id="rId10" Type="http://schemas.openxmlformats.org/officeDocument/2006/relationships/tags" Target="../tags/tag190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image" Target="../media/image2.jpeg"/><Relationship Id="rId2" Type="http://schemas.openxmlformats.org/officeDocument/2006/relationships/tags" Target="../tags/tag191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04.xml"/><Relationship Id="rId8" Type="http://schemas.openxmlformats.org/officeDocument/2006/relationships/tags" Target="../tags/tag203.xml"/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image" Target="../media/image2.jpeg"/><Relationship Id="rId2" Type="http://schemas.openxmlformats.org/officeDocument/2006/relationships/tags" Target="../tags/tag198.xml"/><Relationship Id="rId10" Type="http://schemas.openxmlformats.org/officeDocument/2006/relationships/tags" Target="../tags/tag205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12.xml"/><Relationship Id="rId8" Type="http://schemas.openxmlformats.org/officeDocument/2006/relationships/tags" Target="../tags/tag211.xml"/><Relationship Id="rId7" Type="http://schemas.openxmlformats.org/officeDocument/2006/relationships/tags" Target="../tags/tag210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3" Type="http://schemas.openxmlformats.org/officeDocument/2006/relationships/image" Target="../media/image2.jpeg"/><Relationship Id="rId2" Type="http://schemas.openxmlformats.org/officeDocument/2006/relationships/tags" Target="../tags/tag206.xml"/><Relationship Id="rId12" Type="http://schemas.openxmlformats.org/officeDocument/2006/relationships/tags" Target="../tags/tag215.xml"/><Relationship Id="rId11" Type="http://schemas.openxmlformats.org/officeDocument/2006/relationships/tags" Target="../tags/tag214.xml"/><Relationship Id="rId10" Type="http://schemas.openxmlformats.org/officeDocument/2006/relationships/tags" Target="../tags/tag213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7" Type="http://schemas.openxmlformats.org/officeDocument/2006/relationships/tags" Target="../tags/tag220.xml"/><Relationship Id="rId6" Type="http://schemas.openxmlformats.org/officeDocument/2006/relationships/tags" Target="../tags/tag219.xml"/><Relationship Id="rId5" Type="http://schemas.openxmlformats.org/officeDocument/2006/relationships/tags" Target="../tags/tag218.xml"/><Relationship Id="rId4" Type="http://schemas.openxmlformats.org/officeDocument/2006/relationships/tags" Target="../tags/tag217.xml"/><Relationship Id="rId3" Type="http://schemas.openxmlformats.org/officeDocument/2006/relationships/image" Target="../media/image2.jpeg"/><Relationship Id="rId2" Type="http://schemas.openxmlformats.org/officeDocument/2006/relationships/tags" Target="../tags/tag216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3.jpeg"/><Relationship Id="rId2" Type="http://schemas.openxmlformats.org/officeDocument/2006/relationships/tags" Target="../tags/tag15.xml"/><Relationship Id="rId10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3" Type="http://schemas.openxmlformats.org/officeDocument/2006/relationships/image" Target="../media/image2.jpeg"/><Relationship Id="rId2" Type="http://schemas.openxmlformats.org/officeDocument/2006/relationships/tags" Target="../tags/tag222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image" Target="../media/image2.jpeg"/><Relationship Id="rId2" Type="http://schemas.openxmlformats.org/officeDocument/2006/relationships/tags" Target="../tags/tag226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37.xml"/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tags" Target="../tags/tag232.xml"/><Relationship Id="rId3" Type="http://schemas.openxmlformats.org/officeDocument/2006/relationships/image" Target="../media/image2.jpeg"/><Relationship Id="rId2" Type="http://schemas.openxmlformats.org/officeDocument/2006/relationships/tags" Target="../tags/tag231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7" Type="http://schemas.openxmlformats.org/officeDocument/2006/relationships/tags" Target="../tags/tag242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3" Type="http://schemas.openxmlformats.org/officeDocument/2006/relationships/image" Target="../media/image1.jpeg"/><Relationship Id="rId2" Type="http://schemas.openxmlformats.org/officeDocument/2006/relationships/tags" Target="../tags/tag238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image" Target="../media/image2.jpeg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image" Target="../media/image2.jpeg"/><Relationship Id="rId2" Type="http://schemas.openxmlformats.org/officeDocument/2006/relationships/tags" Target="../tags/tag30.xml"/><Relationship Id="rId10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image" Target="../media/image2.jpeg"/><Relationship Id="rId2" Type="http://schemas.openxmlformats.org/officeDocument/2006/relationships/tags" Target="../tags/tag38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image" Target="../media/image2.jpeg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image" Target="../media/image2.jpeg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image" Target="../media/image2.jpeg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ͼƬ1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lum contrast="6000"/>
          </a:blip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</p:spPr>
      </p:pic>
      <p:sp>
        <p:nvSpPr>
          <p:cNvPr id="9" name="署名"/>
          <p:cNvSpPr txBox="1">
            <a:spLocks noGrp="1"/>
          </p:cNvSpPr>
          <p:nvPr>
            <p:ph type="body" idx="3" hasCustomPrompt="1"/>
            <p:custDataLst>
              <p:tags r:id="rId4"/>
            </p:custDataLst>
          </p:nvPr>
        </p:nvSpPr>
        <p:spPr>
          <a:xfrm>
            <a:off x="680586" y="4367840"/>
            <a:ext cx="1525500" cy="468000"/>
          </a:xfrm>
          <a:prstGeom prst="roundRect">
            <a:avLst>
              <a:gd name="adj" fmla="val 25971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p:spPr>
        <p:txBody>
          <a:bodyPr wrap="square" lIns="0" tIns="0" rIns="0" bIns="0" rtlCol="0" anchor="ctr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050" b="0" i="0" u="none" strike="noStrike" kern="1200" cap="none" spc="150" normalizeH="0" baseline="0" noProof="1" dirty="0">
                <a:solidFill>
                  <a:schemeClr val="lt1">
                    <a:lumMod val="100000"/>
                  </a:schemeClr>
                </a:solidFill>
                <a:effectLst>
                  <a:outerShdw blurRad="50800" dist="50800" dir="5400000" algn="ctr" rotWithShape="0">
                    <a:schemeClr val="accent2">
                      <a:alpha val="40000"/>
                    </a:schemeClr>
                  </a:outerShdw>
                </a:effectLst>
                <a:latin typeface="MiSans Heavy" panose="00000A00000000000000" charset="-122"/>
                <a:ea typeface="MiSans Heavy" panose="00000A00000000000000" charset="-122"/>
                <a:cs typeface="+mn-cs"/>
                <a:sym typeface="MiSans Normal" panose="00000500000000000000" charset="-122"/>
              </a:defRPr>
            </a:lvl1pPr>
          </a:lstStyle>
          <a:p>
            <a:pPr lvl="0" algn="ctr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8" name="副标题"/>
          <p:cNvSpPr txBox="1">
            <a:spLocks noGrp="1"/>
          </p:cNvSpPr>
          <p:nvPr>
            <p:ph type="body" idx="2" hasCustomPrompt="1"/>
            <p:custDataLst>
              <p:tags r:id="rId5"/>
            </p:custDataLst>
          </p:nvPr>
        </p:nvSpPr>
        <p:spPr>
          <a:xfrm>
            <a:off x="680561" y="1764655"/>
            <a:ext cx="5005839" cy="101633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000" b="0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+mn-cs"/>
                <a:sym typeface="MiSans Normal" panose="00000500000000000000" charset="-122"/>
              </a:defRPr>
            </a:lvl1pPr>
          </a:lstStyle>
          <a:p>
            <a:pPr lvl="0" algn="l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6"/>
            </p:custDataLst>
          </p:nvPr>
        </p:nvSpPr>
        <p:spPr>
          <a:xfrm>
            <a:off x="680561" y="2781300"/>
            <a:ext cx="5005864" cy="1477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4500" b="0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+mn-cs"/>
                <a:sym typeface="MiSans Normal" panose="00000500000000000000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A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15000"/>
          </a:blip>
          <a:stretch>
            <a:fillRect/>
          </a:stretch>
        </p:blipFill>
        <p:spPr>
          <a:xfrm flipH="1">
            <a:off x="0" y="635"/>
            <a:ext cx="9144000" cy="6871335"/>
          </a:xfrm>
          <a:prstGeom prst="rect">
            <a:avLst/>
          </a:prstGeom>
        </p:spPr>
      </p:pic>
      <p:sp>
        <p:nvSpPr>
          <p:cNvPr id="8" name="平行四边形 7"/>
          <p:cNvSpPr/>
          <p:nvPr>
            <p:custDataLst>
              <p:tags r:id="rId4"/>
            </p:custDataLst>
          </p:nvPr>
        </p:nvSpPr>
        <p:spPr>
          <a:xfrm>
            <a:off x="411956" y="832845"/>
            <a:ext cx="2239328" cy="180325"/>
          </a:xfrm>
          <a:prstGeom prst="parallelogram">
            <a:avLst>
              <a:gd name="adj" fmla="val 38188"/>
            </a:avLst>
          </a:prstGeom>
          <a:gradFill>
            <a:gsLst>
              <a:gs pos="100000">
                <a:schemeClr val="accent1">
                  <a:alpha val="26000"/>
                </a:schemeClr>
              </a:gs>
              <a:gs pos="23000">
                <a:schemeClr val="accent2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2"/>
            <p:custDataLst>
              <p:tags r:id="rId5"/>
            </p:custDataLst>
          </p:nvPr>
        </p:nvSpPr>
        <p:spPr>
          <a:xfrm>
            <a:off x="456300" y="416903"/>
            <a:ext cx="82269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7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2">
                    <a:lumMod val="2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+mn-cs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6" name="副标题"/>
          <p:cNvSpPr txBox="1"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456300" y="1134318"/>
            <a:ext cx="82269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500" b="0" i="0" u="none" strike="noStrike" kern="1200" cap="none" spc="3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MiSans Normal" panose="00000500000000000000" charset="-122"/>
                <a:ea typeface="MiSans Normal" panose="00000500000000000000" charset="-122"/>
                <a:cs typeface="+mn-cs"/>
                <a:sym typeface="MiSans Normal" panose="00000500000000000000" charset="-122"/>
              </a:defRPr>
            </a:lvl1pPr>
          </a:lstStyle>
          <a:p>
            <a:pPr lvl="0" algn="l"/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ͼƬ1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lum contrast="6000"/>
          </a:blip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</p:spPr>
      </p:pic>
      <p:sp>
        <p:nvSpPr>
          <p:cNvPr id="8" name="署名"/>
          <p:cNvSpPr txBox="1">
            <a:spLocks noGrp="1"/>
          </p:cNvSpPr>
          <p:nvPr>
            <p:ph type="body" idx="2" hasCustomPrompt="1"/>
            <p:custDataLst>
              <p:tags r:id="rId4"/>
            </p:custDataLst>
          </p:nvPr>
        </p:nvSpPr>
        <p:spPr>
          <a:xfrm>
            <a:off x="680586" y="4113702"/>
            <a:ext cx="1525500" cy="468000"/>
          </a:xfrm>
          <a:prstGeom prst="roundRect">
            <a:avLst>
              <a:gd name="adj" fmla="val 25971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050" b="0" i="0" u="none" strike="noStrike" kern="1200" cap="none" spc="150" normalizeH="0" baseline="0" noProof="1" dirty="0">
                <a:solidFill>
                  <a:schemeClr val="lt1">
                    <a:lumMod val="100000"/>
                  </a:schemeClr>
                </a:solidFill>
                <a:effectLst>
                  <a:outerShdw blurRad="50800" dist="50800" dir="5400000" algn="ctr" rotWithShape="0">
                    <a:schemeClr val="accent2">
                      <a:alpha val="40000"/>
                    </a:schemeClr>
                  </a:outerShdw>
                </a:effectLst>
                <a:latin typeface="MiSans Heavy" panose="00000A00000000000000" charset="-122"/>
                <a:ea typeface="MiSans Heavy" panose="00000A00000000000000" charset="-122"/>
                <a:cs typeface="+mn-cs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5"/>
            </p:custDataLst>
          </p:nvPr>
        </p:nvSpPr>
        <p:spPr>
          <a:xfrm>
            <a:off x="680586" y="1809751"/>
            <a:ext cx="4508931" cy="205921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4500" b="0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+mn-cs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ͼƬ1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lum contrast="6000"/>
          </a:blip>
          <a:stretch>
            <a:fillRect/>
          </a:stretch>
        </p:blipFill>
        <p:spPr>
          <a:xfrm>
            <a:off x="0" y="857250"/>
            <a:ext cx="9144000" cy="5143024"/>
          </a:xfrm>
          <a:prstGeom prst="rect">
            <a:avLst/>
          </a:prstGeom>
        </p:spPr>
      </p:pic>
      <p:sp>
        <p:nvSpPr>
          <p:cNvPr id="9" name="署名"/>
          <p:cNvSpPr txBox="1">
            <a:spLocks noGrp="1"/>
          </p:cNvSpPr>
          <p:nvPr>
            <p:ph type="body" idx="3" hasCustomPrompt="1"/>
            <p:custDataLst>
              <p:tags r:id="rId4"/>
            </p:custDataLst>
          </p:nvPr>
        </p:nvSpPr>
        <p:spPr>
          <a:xfrm>
            <a:off x="680586" y="4133130"/>
            <a:ext cx="1525500" cy="351000"/>
          </a:xfrm>
          <a:prstGeom prst="roundRect">
            <a:avLst>
              <a:gd name="adj" fmla="val 25971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p:spPr>
        <p:txBody>
          <a:bodyPr wrap="square" lIns="0" tIns="0" rIns="0" bIns="0" rtlCol="0" anchor="ctr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400" b="0" i="0" u="none" strike="noStrike" kern="1200" cap="none" spc="150" normalizeH="0" baseline="0" noProof="1" dirty="0">
                <a:solidFill>
                  <a:schemeClr val="lt1">
                    <a:lumMod val="100000"/>
                  </a:schemeClr>
                </a:solidFill>
                <a:effectLst>
                  <a:outerShdw blurRad="50800" dist="50800" dir="5400000" algn="ctr" rotWithShape="0">
                    <a:schemeClr val="accent2">
                      <a:alpha val="40000"/>
                    </a:schemeClr>
                  </a:outerShdw>
                </a:effectLst>
                <a:latin typeface="MiSans Heavy" panose="00000A00000000000000" charset="-122"/>
                <a:ea typeface="MiSans Heavy" panose="00000A00000000000000" charset="-122"/>
                <a:cs typeface="+mn-cs"/>
                <a:sym typeface="MiSans Normal" panose="00000500000000000000" charset="-122"/>
              </a:defRPr>
            </a:lvl1pPr>
          </a:lstStyle>
          <a:p>
            <a:pPr lvl="0" algn="ctr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8" name="副标题"/>
          <p:cNvSpPr txBox="1">
            <a:spLocks noGrp="1"/>
          </p:cNvSpPr>
          <p:nvPr>
            <p:ph type="body" idx="2" hasCustomPrompt="1"/>
            <p:custDataLst>
              <p:tags r:id="rId5"/>
            </p:custDataLst>
          </p:nvPr>
        </p:nvSpPr>
        <p:spPr>
          <a:xfrm>
            <a:off x="680561" y="2180741"/>
            <a:ext cx="5005839" cy="762251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4000" b="0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+mn-cs"/>
                <a:sym typeface="MiSans Normal" panose="00000500000000000000" charset="-122"/>
              </a:defRPr>
            </a:lvl1pPr>
          </a:lstStyle>
          <a:p>
            <a:pPr lvl="0" algn="l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6"/>
            </p:custDataLst>
          </p:nvPr>
        </p:nvSpPr>
        <p:spPr>
          <a:xfrm>
            <a:off x="680561" y="2943225"/>
            <a:ext cx="5005864" cy="11077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000" b="0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+mn-cs"/>
                <a:sym typeface="MiSans Normal" panose="00000500000000000000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59000" y="5593050"/>
            <a:ext cx="2025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5593050"/>
            <a:ext cx="2970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658200" y="5593050"/>
            <a:ext cx="2025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平行四边形 9"/>
          <p:cNvSpPr/>
          <p:nvPr>
            <p:custDataLst>
              <p:tags r:id="rId2"/>
            </p:custDataLst>
          </p:nvPr>
        </p:nvSpPr>
        <p:spPr>
          <a:xfrm>
            <a:off x="411956" y="1481884"/>
            <a:ext cx="2239328" cy="135244"/>
          </a:xfrm>
          <a:prstGeom prst="parallelogram">
            <a:avLst>
              <a:gd name="adj" fmla="val 38188"/>
            </a:avLst>
          </a:prstGeom>
          <a:gradFill>
            <a:gsLst>
              <a:gs pos="100000">
                <a:schemeClr val="accent1">
                  <a:alpha val="26000"/>
                </a:schemeClr>
              </a:gs>
              <a:gs pos="23000">
                <a:schemeClr val="accent2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pic>
        <p:nvPicPr>
          <p:cNvPr id="9" name="图片 8" descr="A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alphaModFix amt="15000"/>
          </a:blip>
          <a:stretch>
            <a:fillRect/>
          </a:stretch>
        </p:blipFill>
        <p:spPr>
          <a:xfrm flipH="1">
            <a:off x="0" y="857726"/>
            <a:ext cx="9144000" cy="5153501"/>
          </a:xfrm>
          <a:prstGeom prst="rect">
            <a:avLst/>
          </a:prstGeom>
        </p:spPr>
      </p:pic>
      <p:sp>
        <p:nvSpPr>
          <p:cNvPr id="8" name="正文"/>
          <p:cNvSpPr txBox="1">
            <a:spLocks noGrp="1"/>
          </p:cNvSpPr>
          <p:nvPr>
            <p:ph idx="2"/>
            <p:custDataLst>
              <p:tags r:id="rId5"/>
            </p:custDataLst>
          </p:nvPr>
        </p:nvSpPr>
        <p:spPr>
          <a:xfrm>
            <a:off x="456300" y="1975050"/>
            <a:ext cx="8226900" cy="35694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+mn-cs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</a:pPr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</a:pPr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</a:pPr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</a:pPr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</a:pPr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/>
            <p:custDataLst>
              <p:tags r:id="rId6"/>
            </p:custDataLst>
          </p:nvPr>
        </p:nvSpPr>
        <p:spPr>
          <a:xfrm>
            <a:off x="456300" y="1168913"/>
            <a:ext cx="8226900" cy="5292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2">
                    <a:lumMod val="2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+mn-cs"/>
                <a:sym typeface="MiSans Normal" panose="00000500000000000000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59000" y="5593050"/>
            <a:ext cx="2025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5593050"/>
            <a:ext cx="2970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658200" y="5593050"/>
            <a:ext cx="2025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章节页0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864394"/>
            <a:ext cx="9144476" cy="5142548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 rot="10800000" flipV="1">
            <a:off x="0" y="847249"/>
            <a:ext cx="9144476" cy="515350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4000">
                <a:schemeClr val="accent1">
                  <a:alpha val="10000"/>
                </a:scheme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MiSans Normal" panose="00000500000000000000" charset="-122"/>
              <a:ea typeface="MiSans Normal" panose="00000500000000000000" charset="-122"/>
              <a:cs typeface="MiSans Heavy" panose="00000A00000000000000" charset="-122"/>
              <a:sym typeface="MiSans Normal" panose="00000500000000000000" charset="-122"/>
            </a:endParaRPr>
          </a:p>
        </p:txBody>
      </p:sp>
      <p:sp>
        <p:nvSpPr>
          <p:cNvPr id="8" name="平行四边形 7"/>
          <p:cNvSpPr/>
          <p:nvPr>
            <p:custDataLst>
              <p:tags r:id="rId5"/>
            </p:custDataLst>
          </p:nvPr>
        </p:nvSpPr>
        <p:spPr>
          <a:xfrm>
            <a:off x="439494" y="5163641"/>
            <a:ext cx="3259160" cy="186960"/>
          </a:xfrm>
          <a:prstGeom prst="parallelogram">
            <a:avLst>
              <a:gd name="adj" fmla="val 38188"/>
            </a:avLst>
          </a:prstGeom>
          <a:gradFill>
            <a:gsLst>
              <a:gs pos="100000">
                <a:schemeClr val="accent1">
                  <a:alpha val="25000"/>
                </a:schemeClr>
              </a:gs>
              <a:gs pos="23000">
                <a:schemeClr val="accent2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900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7" name="副标题"/>
          <p:cNvSpPr txBox="1">
            <a:spLocks noGrp="1"/>
          </p:cNvSpPr>
          <p:nvPr>
            <p:ph type="body" idx="2" hasCustomPrompt="1"/>
            <p:custDataLst>
              <p:tags r:id="rId6"/>
            </p:custDataLst>
          </p:nvPr>
        </p:nvSpPr>
        <p:spPr>
          <a:xfrm>
            <a:off x="1841183" y="4920139"/>
            <a:ext cx="2991326" cy="49863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2800" b="0" i="0" u="none" strike="noStrike" kern="1200" cap="none" spc="0" normalizeH="0" baseline="0" noProof="1" dirty="0"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7"/>
            </p:custDataLst>
          </p:nvPr>
        </p:nvSpPr>
        <p:spPr>
          <a:xfrm>
            <a:off x="547322" y="4583906"/>
            <a:ext cx="1293934" cy="988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000" b="0" i="0" u="none" strike="noStrike" kern="1200" cap="none" spc="3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459000" y="5593050"/>
            <a:ext cx="2025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5593050"/>
            <a:ext cx="2970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658200" y="5593050"/>
            <a:ext cx="2025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A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241" y="857250"/>
            <a:ext cx="9144000" cy="5153501"/>
          </a:xfrm>
          <a:prstGeom prst="rect">
            <a:avLst/>
          </a:prstGeom>
        </p:spPr>
      </p:pic>
      <p:sp>
        <p:nvSpPr>
          <p:cNvPr id="13" name="平行四边形 12"/>
          <p:cNvSpPr/>
          <p:nvPr>
            <p:custDataLst>
              <p:tags r:id="rId4"/>
            </p:custDataLst>
          </p:nvPr>
        </p:nvSpPr>
        <p:spPr>
          <a:xfrm>
            <a:off x="4875834" y="3632369"/>
            <a:ext cx="3505200" cy="174784"/>
          </a:xfrm>
          <a:prstGeom prst="parallelogram">
            <a:avLst>
              <a:gd name="adj" fmla="val 38188"/>
            </a:avLst>
          </a:prstGeom>
          <a:gradFill>
            <a:gsLst>
              <a:gs pos="100000">
                <a:schemeClr val="accent1">
                  <a:alpha val="25000"/>
                </a:schemeClr>
              </a:gs>
              <a:gs pos="23000">
                <a:schemeClr val="accent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8" name="节编号"/>
          <p:cNvSpPr txBox="1">
            <a:spLocks noGrp="1"/>
          </p:cNvSpPr>
          <p:nvPr>
            <p:ph type="body" idx="2" hasCustomPrompt="1"/>
            <p:custDataLst>
              <p:tags r:id="rId5"/>
            </p:custDataLst>
          </p:nvPr>
        </p:nvSpPr>
        <p:spPr>
          <a:xfrm>
            <a:off x="7204016" y="4196488"/>
            <a:ext cx="1155600" cy="318600"/>
          </a:xfrm>
          <a:prstGeom prst="roundRect">
            <a:avLst>
              <a:gd name="adj" fmla="val 18909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1400" b="0" i="0" u="none" strike="noStrike" kern="1200" cap="none" spc="150" normalizeH="0" baseline="0" noProof="1">
                <a:solidFill>
                  <a:schemeClr val="lt1">
                    <a:lumMod val="100000"/>
                  </a:schemeClr>
                </a:solidFill>
                <a:effectLst>
                  <a:outerShdw blurRad="50800" dist="50800" dir="5400000" algn="ctr" rotWithShape="0">
                    <a:schemeClr val="accent2">
                      <a:alpha val="40000"/>
                    </a:schemeClr>
                  </a:outerShdw>
                </a:effectLst>
                <a:latin typeface="MiSans Heavy" panose="00000A00000000000000" charset="-122"/>
                <a:ea typeface="MiSans Heavy" panose="00000A00000000000000" charset="-122"/>
                <a:cs typeface="+mn-cs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编辑节编号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6"/>
            </p:custDataLst>
          </p:nvPr>
        </p:nvSpPr>
        <p:spPr>
          <a:xfrm>
            <a:off x="4572000" y="2346029"/>
            <a:ext cx="3809976" cy="1402028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>
            <a:lvl1pPr marL="0" marR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4400" b="0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+mn-cs"/>
                <a:sym typeface="MiSans Normal" panose="00000500000000000000" charset="-122"/>
              </a:defRPr>
            </a:lvl1pPr>
          </a:lstStyle>
          <a:p>
            <a:pPr lvl="0" algn="r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59000" y="5593050"/>
            <a:ext cx="2025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5593050"/>
            <a:ext cx="2970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658200" y="5593050"/>
            <a:ext cx="2025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标题和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A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15000"/>
          </a:blip>
          <a:stretch>
            <a:fillRect/>
          </a:stretch>
        </p:blipFill>
        <p:spPr>
          <a:xfrm flipH="1">
            <a:off x="0" y="857726"/>
            <a:ext cx="9144000" cy="5153501"/>
          </a:xfrm>
          <a:prstGeom prst="rect">
            <a:avLst/>
          </a:prstGeom>
        </p:spPr>
      </p:pic>
      <p:sp>
        <p:nvSpPr>
          <p:cNvPr id="11" name="平行四边形 10"/>
          <p:cNvSpPr/>
          <p:nvPr>
            <p:custDataLst>
              <p:tags r:id="rId4"/>
            </p:custDataLst>
          </p:nvPr>
        </p:nvSpPr>
        <p:spPr>
          <a:xfrm>
            <a:off x="411956" y="1481884"/>
            <a:ext cx="2239328" cy="135244"/>
          </a:xfrm>
          <a:prstGeom prst="parallelogram">
            <a:avLst>
              <a:gd name="adj" fmla="val 38188"/>
            </a:avLst>
          </a:prstGeom>
          <a:gradFill>
            <a:gsLst>
              <a:gs pos="100000">
                <a:schemeClr val="accent1">
                  <a:alpha val="26000"/>
                </a:schemeClr>
              </a:gs>
              <a:gs pos="23000">
                <a:schemeClr val="accent2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0" name="正文"/>
          <p:cNvSpPr txBox="1">
            <a:spLocks noGrp="1"/>
          </p:cNvSpPr>
          <p:nvPr>
            <p:ph idx="3"/>
            <p:custDataLst>
              <p:tags r:id="rId5"/>
            </p:custDataLst>
          </p:nvPr>
        </p:nvSpPr>
        <p:spPr>
          <a:xfrm>
            <a:off x="4800604" y="1975018"/>
            <a:ext cx="3882600" cy="3569427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+mn-cs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9" name="正文"/>
          <p:cNvSpPr txBox="1">
            <a:spLocks noGrp="1"/>
          </p:cNvSpPr>
          <p:nvPr>
            <p:ph idx="2"/>
            <p:custDataLst>
              <p:tags r:id="rId6"/>
            </p:custDataLst>
          </p:nvPr>
        </p:nvSpPr>
        <p:spPr>
          <a:xfrm>
            <a:off x="456300" y="1975018"/>
            <a:ext cx="3882600" cy="3569427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+mn-cs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1"/>
            <p:custDataLst>
              <p:tags r:id="rId7"/>
            </p:custDataLst>
          </p:nvPr>
        </p:nvSpPr>
        <p:spPr>
          <a:xfrm>
            <a:off x="456300" y="1169927"/>
            <a:ext cx="8226900" cy="5292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2">
                    <a:lumMod val="2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+mn-cs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459000" y="5593050"/>
            <a:ext cx="2025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5593050"/>
            <a:ext cx="2970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658200" y="5593050"/>
            <a:ext cx="2025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标题和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A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15000"/>
          </a:blip>
          <a:stretch>
            <a:fillRect/>
          </a:stretch>
        </p:blipFill>
        <p:spPr>
          <a:xfrm flipH="1">
            <a:off x="0" y="857726"/>
            <a:ext cx="9144000" cy="5153501"/>
          </a:xfrm>
          <a:prstGeom prst="rect">
            <a:avLst/>
          </a:prstGeom>
        </p:spPr>
      </p:pic>
      <p:sp>
        <p:nvSpPr>
          <p:cNvPr id="15" name="平行四边形 14"/>
          <p:cNvSpPr/>
          <p:nvPr>
            <p:custDataLst>
              <p:tags r:id="rId4"/>
            </p:custDataLst>
          </p:nvPr>
        </p:nvSpPr>
        <p:spPr>
          <a:xfrm>
            <a:off x="411956" y="1481884"/>
            <a:ext cx="2239328" cy="135244"/>
          </a:xfrm>
          <a:prstGeom prst="parallelogram">
            <a:avLst>
              <a:gd name="adj" fmla="val 38188"/>
            </a:avLst>
          </a:prstGeom>
          <a:gradFill>
            <a:gsLst>
              <a:gs pos="100000">
                <a:schemeClr val="accent1">
                  <a:alpha val="26000"/>
                </a:schemeClr>
              </a:gs>
              <a:gs pos="23000">
                <a:schemeClr val="accent2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4" name="标题"/>
          <p:cNvSpPr txBox="1">
            <a:spLocks noGrp="1"/>
          </p:cNvSpPr>
          <p:nvPr>
            <p:ph type="title" idx="5"/>
            <p:custDataLst>
              <p:tags r:id="rId5"/>
            </p:custDataLst>
          </p:nvPr>
        </p:nvSpPr>
        <p:spPr>
          <a:xfrm>
            <a:off x="456300" y="1169927"/>
            <a:ext cx="8226900" cy="5292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2">
                    <a:lumMod val="2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+mn-cs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3" name="正文"/>
          <p:cNvSpPr txBox="1">
            <a:spLocks noGrp="1"/>
          </p:cNvSpPr>
          <p:nvPr>
            <p:ph idx="4"/>
            <p:custDataLst>
              <p:tags r:id="rId6"/>
            </p:custDataLst>
          </p:nvPr>
        </p:nvSpPr>
        <p:spPr>
          <a:xfrm>
            <a:off x="4676400" y="2247750"/>
            <a:ext cx="4006800" cy="32967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+mn-cs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2" name="标题"/>
          <p:cNvSpPr txBox="1">
            <a:spLocks noGrp="1"/>
          </p:cNvSpPr>
          <p:nvPr>
            <p:ph type="title" idx="3"/>
            <p:custDataLst>
              <p:tags r:id="rId7"/>
            </p:custDataLst>
          </p:nvPr>
        </p:nvSpPr>
        <p:spPr>
          <a:xfrm>
            <a:off x="4676400" y="1929150"/>
            <a:ext cx="4006800" cy="30008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MiSans Normal" panose="00000500000000000000" charset="-122"/>
                <a:ea typeface="MiSans Normal" panose="00000500000000000000" charset="-122"/>
                <a:cs typeface="+mn-cs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1" name="正文"/>
          <p:cNvSpPr txBox="1">
            <a:spLocks noGrp="1"/>
          </p:cNvSpPr>
          <p:nvPr>
            <p:ph idx="2"/>
            <p:custDataLst>
              <p:tags r:id="rId8"/>
            </p:custDataLst>
          </p:nvPr>
        </p:nvSpPr>
        <p:spPr>
          <a:xfrm>
            <a:off x="456300" y="2247750"/>
            <a:ext cx="4006800" cy="32967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+mn-cs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0" name="标题"/>
          <p:cNvSpPr txBox="1">
            <a:spLocks noGrp="1"/>
          </p:cNvSpPr>
          <p:nvPr>
            <p:ph type="title" idx="1"/>
            <p:custDataLst>
              <p:tags r:id="rId9"/>
            </p:custDataLst>
          </p:nvPr>
        </p:nvSpPr>
        <p:spPr>
          <a:xfrm>
            <a:off x="456300" y="1929150"/>
            <a:ext cx="4006800" cy="30008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MiSans Normal" panose="00000500000000000000" charset="-122"/>
                <a:ea typeface="MiSans Normal" panose="00000500000000000000" charset="-122"/>
                <a:cs typeface="+mn-cs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459000" y="5593050"/>
            <a:ext cx="2025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5593050"/>
            <a:ext cx="2970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658200" y="5593050"/>
            <a:ext cx="2025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A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15000"/>
          </a:blip>
          <a:stretch>
            <a:fillRect/>
          </a:stretch>
        </p:blipFill>
        <p:spPr>
          <a:xfrm flipH="1">
            <a:off x="0" y="857726"/>
            <a:ext cx="9144000" cy="5153501"/>
          </a:xfrm>
          <a:prstGeom prst="rect">
            <a:avLst/>
          </a:prstGeom>
        </p:spPr>
      </p:pic>
      <p:sp>
        <p:nvSpPr>
          <p:cNvPr id="7" name="平行四边形 6"/>
          <p:cNvSpPr/>
          <p:nvPr>
            <p:custDataLst>
              <p:tags r:id="rId4"/>
            </p:custDataLst>
          </p:nvPr>
        </p:nvSpPr>
        <p:spPr>
          <a:xfrm>
            <a:off x="411956" y="1481884"/>
            <a:ext cx="2239328" cy="135244"/>
          </a:xfrm>
          <a:prstGeom prst="parallelogram">
            <a:avLst>
              <a:gd name="adj" fmla="val 38188"/>
            </a:avLst>
          </a:prstGeom>
          <a:gradFill>
            <a:gsLst>
              <a:gs pos="100000">
                <a:schemeClr val="accent1">
                  <a:alpha val="26000"/>
                </a:schemeClr>
              </a:gs>
              <a:gs pos="23000">
                <a:schemeClr val="accent2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5"/>
            </p:custDataLst>
          </p:nvPr>
        </p:nvSpPr>
        <p:spPr>
          <a:xfrm>
            <a:off x="456300" y="1169927"/>
            <a:ext cx="8226900" cy="5292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2">
                    <a:lumMod val="2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+mn-cs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459000" y="5593050"/>
            <a:ext cx="2025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5593050"/>
            <a:ext cx="2970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658200" y="5593050"/>
            <a:ext cx="2025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A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15000"/>
          </a:blip>
          <a:stretch>
            <a:fillRect/>
          </a:stretch>
        </p:blipFill>
        <p:spPr>
          <a:xfrm flipH="1">
            <a:off x="0" y="857726"/>
            <a:ext cx="9144000" cy="515350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平行四边形 9"/>
          <p:cNvSpPr/>
          <p:nvPr>
            <p:custDataLst>
              <p:tags r:id="rId2"/>
            </p:custDataLst>
          </p:nvPr>
        </p:nvSpPr>
        <p:spPr>
          <a:xfrm>
            <a:off x="411956" y="832845"/>
            <a:ext cx="2239328" cy="180325"/>
          </a:xfrm>
          <a:prstGeom prst="parallelogram">
            <a:avLst>
              <a:gd name="adj" fmla="val 38188"/>
            </a:avLst>
          </a:prstGeom>
          <a:gradFill>
            <a:gsLst>
              <a:gs pos="100000">
                <a:schemeClr val="accent1">
                  <a:alpha val="26000"/>
                </a:schemeClr>
              </a:gs>
              <a:gs pos="23000">
                <a:schemeClr val="accent2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pic>
        <p:nvPicPr>
          <p:cNvPr id="9" name="图片 8" descr="A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alphaModFix amt="15000"/>
          </a:blip>
          <a:stretch>
            <a:fillRect/>
          </a:stretch>
        </p:blipFill>
        <p:spPr>
          <a:xfrm flipH="1">
            <a:off x="0" y="635"/>
            <a:ext cx="9144000" cy="6871335"/>
          </a:xfrm>
          <a:prstGeom prst="rect">
            <a:avLst/>
          </a:prstGeom>
        </p:spPr>
      </p:pic>
      <p:sp>
        <p:nvSpPr>
          <p:cNvPr id="8" name="正文"/>
          <p:cNvSpPr txBox="1">
            <a:spLocks noGrp="1"/>
          </p:cNvSpPr>
          <p:nvPr>
            <p:ph idx="2"/>
            <p:custDataLst>
              <p:tags r:id="rId5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  <a:buSzTx/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+mn-cs"/>
                <a:sym typeface="MiSans Normal" panose="00000500000000000000" charset="-122"/>
              </a:defRPr>
            </a:lvl1pPr>
            <a:lvl2pPr marL="514350" marR="0" lvl="1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2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2pPr>
            <a:lvl3pPr marL="857250" marR="0" lvl="2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2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3pPr>
            <a:lvl4pPr marL="1200150" marR="0" lvl="3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05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4pPr>
            <a:lvl5pPr marL="1543050" marR="0" lvl="4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05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</a:pPr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</a:pPr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</a:pPr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</a:pPr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</a:pPr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/>
            <p:custDataLst>
              <p:tags r:id="rId6"/>
            </p:custDataLst>
          </p:nvPr>
        </p:nvSpPr>
        <p:spPr>
          <a:xfrm>
            <a:off x="456300" y="415550"/>
            <a:ext cx="82269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7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2">
                    <a:lumMod val="2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+mn-cs"/>
                <a:sym typeface="MiSans Normal" panose="00000500000000000000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A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15000"/>
          </a:blip>
          <a:stretch>
            <a:fillRect/>
          </a:stretch>
        </p:blipFill>
        <p:spPr>
          <a:xfrm flipH="1">
            <a:off x="0" y="857726"/>
            <a:ext cx="9144000" cy="5153501"/>
          </a:xfrm>
          <a:prstGeom prst="rect">
            <a:avLst/>
          </a:prstGeom>
        </p:spPr>
      </p:pic>
      <p:sp>
        <p:nvSpPr>
          <p:cNvPr id="7" name="正文"/>
          <p:cNvSpPr txBox="1"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56248" y="1169928"/>
            <a:ext cx="8226743" cy="4379814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+mn-cs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459000" y="5593050"/>
            <a:ext cx="2025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5593050"/>
            <a:ext cx="2970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658200" y="5593050"/>
            <a:ext cx="2025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A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15000"/>
          </a:blip>
          <a:stretch>
            <a:fillRect/>
          </a:stretch>
        </p:blipFill>
        <p:spPr>
          <a:xfrm flipH="1">
            <a:off x="0" y="857726"/>
            <a:ext cx="9144000" cy="5153501"/>
          </a:xfrm>
          <a:prstGeom prst="rect">
            <a:avLst/>
          </a:prstGeom>
        </p:spPr>
      </p:pic>
      <p:sp>
        <p:nvSpPr>
          <p:cNvPr id="8" name="平行四边形 7"/>
          <p:cNvSpPr/>
          <p:nvPr>
            <p:custDataLst>
              <p:tags r:id="rId4"/>
            </p:custDataLst>
          </p:nvPr>
        </p:nvSpPr>
        <p:spPr>
          <a:xfrm>
            <a:off x="411956" y="1481884"/>
            <a:ext cx="2239328" cy="135244"/>
          </a:xfrm>
          <a:prstGeom prst="parallelogram">
            <a:avLst>
              <a:gd name="adj" fmla="val 38188"/>
            </a:avLst>
          </a:prstGeom>
          <a:gradFill>
            <a:gsLst>
              <a:gs pos="100000">
                <a:schemeClr val="accent1">
                  <a:alpha val="26000"/>
                </a:schemeClr>
              </a:gs>
              <a:gs pos="23000">
                <a:schemeClr val="accent2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2"/>
            <p:custDataLst>
              <p:tags r:id="rId5"/>
            </p:custDataLst>
          </p:nvPr>
        </p:nvSpPr>
        <p:spPr>
          <a:xfrm>
            <a:off x="456300" y="1169927"/>
            <a:ext cx="8226900" cy="5292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2">
                    <a:lumMod val="2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+mn-cs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6" name="副标题"/>
          <p:cNvSpPr txBox="1"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456300" y="1707989"/>
            <a:ext cx="8226900" cy="30008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0" i="0" u="none" strike="noStrike" kern="1200" cap="none" spc="3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MiSans Normal" panose="00000500000000000000" charset="-122"/>
                <a:ea typeface="MiSans Normal" panose="00000500000000000000" charset="-122"/>
                <a:cs typeface="+mn-cs"/>
                <a:sym typeface="MiSans Normal" panose="00000500000000000000" charset="-122"/>
              </a:defRPr>
            </a:lvl1pPr>
          </a:lstStyle>
          <a:p>
            <a:pPr lvl="0" algn="l"/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59000" y="5593050"/>
            <a:ext cx="2025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5593050"/>
            <a:ext cx="2970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658200" y="5593050"/>
            <a:ext cx="2025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ͼƬ1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lum contrast="6000"/>
          </a:blip>
          <a:stretch>
            <a:fillRect/>
          </a:stretch>
        </p:blipFill>
        <p:spPr>
          <a:xfrm>
            <a:off x="0" y="857250"/>
            <a:ext cx="9144000" cy="5143024"/>
          </a:xfrm>
          <a:prstGeom prst="rect">
            <a:avLst/>
          </a:prstGeom>
        </p:spPr>
      </p:pic>
      <p:sp>
        <p:nvSpPr>
          <p:cNvPr id="8" name="署名"/>
          <p:cNvSpPr txBox="1">
            <a:spLocks noGrp="1"/>
          </p:cNvSpPr>
          <p:nvPr>
            <p:ph type="body" idx="2" hasCustomPrompt="1"/>
            <p:custDataLst>
              <p:tags r:id="rId4"/>
            </p:custDataLst>
          </p:nvPr>
        </p:nvSpPr>
        <p:spPr>
          <a:xfrm>
            <a:off x="680586" y="3942527"/>
            <a:ext cx="1525500" cy="351000"/>
          </a:xfrm>
          <a:prstGeom prst="roundRect">
            <a:avLst>
              <a:gd name="adj" fmla="val 25971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400" b="0" i="0" u="none" strike="noStrike" kern="1200" cap="none" spc="150" normalizeH="0" baseline="0" noProof="1" dirty="0">
                <a:solidFill>
                  <a:schemeClr val="lt1">
                    <a:lumMod val="100000"/>
                  </a:schemeClr>
                </a:solidFill>
                <a:effectLst>
                  <a:outerShdw blurRad="50800" dist="50800" dir="5400000" algn="ctr" rotWithShape="0">
                    <a:schemeClr val="accent2">
                      <a:alpha val="40000"/>
                    </a:schemeClr>
                  </a:outerShdw>
                </a:effectLst>
                <a:latin typeface="MiSans Heavy" panose="00000A00000000000000" charset="-122"/>
                <a:ea typeface="MiSans Heavy" panose="00000A00000000000000" charset="-122"/>
                <a:cs typeface="+mn-cs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5"/>
            </p:custDataLst>
          </p:nvPr>
        </p:nvSpPr>
        <p:spPr>
          <a:xfrm>
            <a:off x="680586" y="2214563"/>
            <a:ext cx="4508931" cy="154441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000" b="0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+mn-cs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459000" y="5593050"/>
            <a:ext cx="2025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5593050"/>
            <a:ext cx="2970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658200" y="5593050"/>
            <a:ext cx="2025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ͼƬ1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lum contrast="6000"/>
          </a:blip>
          <a:stretch>
            <a:fillRect/>
          </a:stretch>
        </p:blipFill>
        <p:spPr>
          <a:xfrm>
            <a:off x="0" y="857250"/>
            <a:ext cx="9144000" cy="5143024"/>
          </a:xfrm>
          <a:prstGeom prst="rect">
            <a:avLst/>
          </a:prstGeom>
        </p:spPr>
      </p:pic>
      <p:sp>
        <p:nvSpPr>
          <p:cNvPr id="9" name="署名"/>
          <p:cNvSpPr txBox="1">
            <a:spLocks noGrp="1"/>
          </p:cNvSpPr>
          <p:nvPr>
            <p:ph type="body" idx="3" hasCustomPrompt="1"/>
            <p:custDataLst>
              <p:tags r:id="rId4"/>
            </p:custDataLst>
          </p:nvPr>
        </p:nvSpPr>
        <p:spPr>
          <a:xfrm>
            <a:off x="680586" y="4133130"/>
            <a:ext cx="1525500" cy="351000"/>
          </a:xfrm>
          <a:prstGeom prst="roundRect">
            <a:avLst>
              <a:gd name="adj" fmla="val 25971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p:spPr>
        <p:txBody>
          <a:bodyPr wrap="square" lIns="0" tIns="0" rIns="0" bIns="0" rtlCol="0" anchor="ctr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400" b="0" i="0" u="none" strike="noStrike" kern="1200" cap="none" spc="150" normalizeH="0" baseline="0" noProof="1" dirty="0">
                <a:solidFill>
                  <a:schemeClr val="lt1">
                    <a:lumMod val="100000"/>
                  </a:schemeClr>
                </a:solidFill>
                <a:effectLst>
                  <a:outerShdw blurRad="50800" dist="50800" dir="5400000" algn="ctr" rotWithShape="0">
                    <a:schemeClr val="accent2">
                      <a:alpha val="40000"/>
                    </a:scheme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lvl="0" algn="ctr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8" name="副标题"/>
          <p:cNvSpPr txBox="1">
            <a:spLocks noGrp="1"/>
          </p:cNvSpPr>
          <p:nvPr>
            <p:ph type="body" idx="2" hasCustomPrompt="1"/>
            <p:custDataLst>
              <p:tags r:id="rId5"/>
            </p:custDataLst>
          </p:nvPr>
        </p:nvSpPr>
        <p:spPr>
          <a:xfrm>
            <a:off x="680561" y="2180741"/>
            <a:ext cx="5005839" cy="762251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4000" b="0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lvl="0" algn="l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6"/>
            </p:custDataLst>
          </p:nvPr>
        </p:nvSpPr>
        <p:spPr>
          <a:xfrm>
            <a:off x="680561" y="2943225"/>
            <a:ext cx="5005864" cy="11077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000" b="0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59000" y="5593050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5593050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658200" y="5593050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平行四边形 9"/>
          <p:cNvSpPr/>
          <p:nvPr>
            <p:custDataLst>
              <p:tags r:id="rId2"/>
            </p:custDataLst>
          </p:nvPr>
        </p:nvSpPr>
        <p:spPr>
          <a:xfrm>
            <a:off x="411956" y="1481884"/>
            <a:ext cx="2239328" cy="135244"/>
          </a:xfrm>
          <a:prstGeom prst="parallelogram">
            <a:avLst>
              <a:gd name="adj" fmla="val 38188"/>
            </a:avLst>
          </a:prstGeom>
          <a:gradFill>
            <a:gsLst>
              <a:gs pos="100000">
                <a:schemeClr val="accent1">
                  <a:alpha val="26000"/>
                </a:schemeClr>
              </a:gs>
              <a:gs pos="23000">
                <a:schemeClr val="accent2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pic>
        <p:nvPicPr>
          <p:cNvPr id="9" name="图片 8" descr="A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alphaModFix amt="15000"/>
          </a:blip>
          <a:stretch>
            <a:fillRect/>
          </a:stretch>
        </p:blipFill>
        <p:spPr>
          <a:xfrm flipH="1">
            <a:off x="0" y="857726"/>
            <a:ext cx="9144000" cy="5153501"/>
          </a:xfrm>
          <a:prstGeom prst="rect">
            <a:avLst/>
          </a:prstGeom>
        </p:spPr>
      </p:pic>
      <p:sp>
        <p:nvSpPr>
          <p:cNvPr id="8" name="正文"/>
          <p:cNvSpPr txBox="1">
            <a:spLocks noGrp="1"/>
          </p:cNvSpPr>
          <p:nvPr>
            <p:ph idx="2"/>
            <p:custDataLst>
              <p:tags r:id="rId5"/>
            </p:custDataLst>
          </p:nvPr>
        </p:nvSpPr>
        <p:spPr>
          <a:xfrm>
            <a:off x="456300" y="1975050"/>
            <a:ext cx="8226900" cy="35694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</a:pPr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</a:pPr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</a:pPr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</a:pPr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</a:pPr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/>
            <p:custDataLst>
              <p:tags r:id="rId6"/>
            </p:custDataLst>
          </p:nvPr>
        </p:nvSpPr>
        <p:spPr>
          <a:xfrm>
            <a:off x="456300" y="1168913"/>
            <a:ext cx="8226900" cy="5292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2">
                    <a:lumMod val="2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59000" y="5593050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5593050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658200" y="5593050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章节页0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864394"/>
            <a:ext cx="9144476" cy="5142548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 rot="10800000" flipV="1">
            <a:off x="0" y="847249"/>
            <a:ext cx="9144476" cy="515350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4000">
                <a:schemeClr val="accent1">
                  <a:alpha val="10000"/>
                </a:scheme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MiSans Heavy" panose="00000A00000000000000" charset="-122"/>
            </a:endParaRPr>
          </a:p>
        </p:txBody>
      </p:sp>
      <p:sp>
        <p:nvSpPr>
          <p:cNvPr id="8" name="平行四边形 7"/>
          <p:cNvSpPr/>
          <p:nvPr>
            <p:custDataLst>
              <p:tags r:id="rId5"/>
            </p:custDataLst>
          </p:nvPr>
        </p:nvSpPr>
        <p:spPr>
          <a:xfrm>
            <a:off x="439494" y="5163641"/>
            <a:ext cx="3259160" cy="186960"/>
          </a:xfrm>
          <a:prstGeom prst="parallelogram">
            <a:avLst>
              <a:gd name="adj" fmla="val 38188"/>
            </a:avLst>
          </a:prstGeom>
          <a:gradFill>
            <a:gsLst>
              <a:gs pos="100000">
                <a:schemeClr val="accent1">
                  <a:alpha val="25000"/>
                </a:schemeClr>
              </a:gs>
              <a:gs pos="23000">
                <a:schemeClr val="accent2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900">
              <a:solidFill>
                <a:schemeClr val="tx1"/>
              </a:solidFill>
            </a:endParaRPr>
          </a:p>
        </p:txBody>
      </p:sp>
      <p:sp>
        <p:nvSpPr>
          <p:cNvPr id="7" name="副标题"/>
          <p:cNvSpPr txBox="1">
            <a:spLocks noGrp="1"/>
          </p:cNvSpPr>
          <p:nvPr>
            <p:ph type="body" idx="2" hasCustomPrompt="1"/>
            <p:custDataLst>
              <p:tags r:id="rId6"/>
            </p:custDataLst>
          </p:nvPr>
        </p:nvSpPr>
        <p:spPr>
          <a:xfrm>
            <a:off x="1841183" y="4920139"/>
            <a:ext cx="2991326" cy="49863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2800" b="0" i="0" u="none" strike="noStrike" kern="1200" cap="none" spc="0" normalizeH="0" baseline="0" noProof="1" dirty="0"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7"/>
            </p:custDataLst>
          </p:nvPr>
        </p:nvSpPr>
        <p:spPr>
          <a:xfrm>
            <a:off x="547322" y="4583906"/>
            <a:ext cx="1293934" cy="988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000" b="0" i="0" u="none" strike="noStrike" kern="1200" cap="none" spc="3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459000" y="5593050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5593050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658200" y="5593050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A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241" y="857250"/>
            <a:ext cx="9144000" cy="5153501"/>
          </a:xfrm>
          <a:prstGeom prst="rect">
            <a:avLst/>
          </a:prstGeom>
        </p:spPr>
      </p:pic>
      <p:sp>
        <p:nvSpPr>
          <p:cNvPr id="13" name="平行四边形 12"/>
          <p:cNvSpPr/>
          <p:nvPr>
            <p:custDataLst>
              <p:tags r:id="rId4"/>
            </p:custDataLst>
          </p:nvPr>
        </p:nvSpPr>
        <p:spPr>
          <a:xfrm>
            <a:off x="4875834" y="3632369"/>
            <a:ext cx="3505200" cy="174784"/>
          </a:xfrm>
          <a:prstGeom prst="parallelogram">
            <a:avLst>
              <a:gd name="adj" fmla="val 38188"/>
            </a:avLst>
          </a:prstGeom>
          <a:gradFill>
            <a:gsLst>
              <a:gs pos="100000">
                <a:schemeClr val="accent1">
                  <a:alpha val="25000"/>
                </a:schemeClr>
              </a:gs>
              <a:gs pos="23000">
                <a:schemeClr val="accent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8" name="节编号"/>
          <p:cNvSpPr txBox="1">
            <a:spLocks noGrp="1"/>
          </p:cNvSpPr>
          <p:nvPr>
            <p:ph type="body" idx="2" hasCustomPrompt="1"/>
            <p:custDataLst>
              <p:tags r:id="rId5"/>
            </p:custDataLst>
          </p:nvPr>
        </p:nvSpPr>
        <p:spPr>
          <a:xfrm>
            <a:off x="7204016" y="4196488"/>
            <a:ext cx="1155600" cy="318600"/>
          </a:xfrm>
          <a:prstGeom prst="roundRect">
            <a:avLst>
              <a:gd name="adj" fmla="val 18909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1400" b="0" i="0" u="none" strike="noStrike" kern="1200" cap="none" spc="150" normalizeH="0" baseline="0" noProof="1">
                <a:solidFill>
                  <a:schemeClr val="lt1">
                    <a:lumMod val="100000"/>
                  </a:schemeClr>
                </a:solidFill>
                <a:effectLst>
                  <a:outerShdw blurRad="50800" dist="50800" dir="5400000" algn="ctr" rotWithShape="0">
                    <a:schemeClr val="accent2">
                      <a:alpha val="40000"/>
                    </a:scheme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编辑节编号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6"/>
            </p:custDataLst>
          </p:nvPr>
        </p:nvSpPr>
        <p:spPr>
          <a:xfrm>
            <a:off x="4572000" y="2346029"/>
            <a:ext cx="3809976" cy="1402028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>
            <a:lvl1pPr marL="0" marR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4400" b="0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lvl="0" algn="r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59000" y="5593050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5593050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658200" y="5593050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标题和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A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15000"/>
          </a:blip>
          <a:stretch>
            <a:fillRect/>
          </a:stretch>
        </p:blipFill>
        <p:spPr>
          <a:xfrm flipH="1">
            <a:off x="0" y="857726"/>
            <a:ext cx="9144000" cy="5153501"/>
          </a:xfrm>
          <a:prstGeom prst="rect">
            <a:avLst/>
          </a:prstGeom>
        </p:spPr>
      </p:pic>
      <p:sp>
        <p:nvSpPr>
          <p:cNvPr id="11" name="平行四边形 10"/>
          <p:cNvSpPr/>
          <p:nvPr>
            <p:custDataLst>
              <p:tags r:id="rId4"/>
            </p:custDataLst>
          </p:nvPr>
        </p:nvSpPr>
        <p:spPr>
          <a:xfrm>
            <a:off x="411956" y="1481884"/>
            <a:ext cx="2239328" cy="135244"/>
          </a:xfrm>
          <a:prstGeom prst="parallelogram">
            <a:avLst>
              <a:gd name="adj" fmla="val 38188"/>
            </a:avLst>
          </a:prstGeom>
          <a:gradFill>
            <a:gsLst>
              <a:gs pos="100000">
                <a:schemeClr val="accent1">
                  <a:alpha val="26000"/>
                </a:schemeClr>
              </a:gs>
              <a:gs pos="23000">
                <a:schemeClr val="accent2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正文"/>
          <p:cNvSpPr txBox="1">
            <a:spLocks noGrp="1"/>
          </p:cNvSpPr>
          <p:nvPr>
            <p:ph idx="3"/>
            <p:custDataLst>
              <p:tags r:id="rId5"/>
            </p:custDataLst>
          </p:nvPr>
        </p:nvSpPr>
        <p:spPr>
          <a:xfrm>
            <a:off x="4800604" y="1975018"/>
            <a:ext cx="3882600" cy="3569427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9" name="正文"/>
          <p:cNvSpPr txBox="1">
            <a:spLocks noGrp="1"/>
          </p:cNvSpPr>
          <p:nvPr>
            <p:ph idx="2"/>
            <p:custDataLst>
              <p:tags r:id="rId6"/>
            </p:custDataLst>
          </p:nvPr>
        </p:nvSpPr>
        <p:spPr>
          <a:xfrm>
            <a:off x="456300" y="1975018"/>
            <a:ext cx="3882600" cy="3569427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1"/>
            <p:custDataLst>
              <p:tags r:id="rId7"/>
            </p:custDataLst>
          </p:nvPr>
        </p:nvSpPr>
        <p:spPr>
          <a:xfrm>
            <a:off x="456300" y="1169927"/>
            <a:ext cx="8226900" cy="5292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2">
                    <a:lumMod val="2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459000" y="5593050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5593050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658200" y="5593050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标题和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A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15000"/>
          </a:blip>
          <a:stretch>
            <a:fillRect/>
          </a:stretch>
        </p:blipFill>
        <p:spPr>
          <a:xfrm flipH="1">
            <a:off x="0" y="857726"/>
            <a:ext cx="9144000" cy="5153501"/>
          </a:xfrm>
          <a:prstGeom prst="rect">
            <a:avLst/>
          </a:prstGeom>
        </p:spPr>
      </p:pic>
      <p:sp>
        <p:nvSpPr>
          <p:cNvPr id="15" name="平行四边形 14"/>
          <p:cNvSpPr/>
          <p:nvPr>
            <p:custDataLst>
              <p:tags r:id="rId4"/>
            </p:custDataLst>
          </p:nvPr>
        </p:nvSpPr>
        <p:spPr>
          <a:xfrm>
            <a:off x="411956" y="1481884"/>
            <a:ext cx="2239328" cy="135244"/>
          </a:xfrm>
          <a:prstGeom prst="parallelogram">
            <a:avLst>
              <a:gd name="adj" fmla="val 38188"/>
            </a:avLst>
          </a:prstGeom>
          <a:gradFill>
            <a:gsLst>
              <a:gs pos="100000">
                <a:schemeClr val="accent1">
                  <a:alpha val="26000"/>
                </a:schemeClr>
              </a:gs>
              <a:gs pos="23000">
                <a:schemeClr val="accent2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4" name="标题"/>
          <p:cNvSpPr txBox="1">
            <a:spLocks noGrp="1"/>
          </p:cNvSpPr>
          <p:nvPr>
            <p:ph type="title" idx="5"/>
            <p:custDataLst>
              <p:tags r:id="rId5"/>
            </p:custDataLst>
          </p:nvPr>
        </p:nvSpPr>
        <p:spPr>
          <a:xfrm>
            <a:off x="456300" y="1169927"/>
            <a:ext cx="8226900" cy="5292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2">
                    <a:lumMod val="2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3" name="正文"/>
          <p:cNvSpPr txBox="1">
            <a:spLocks noGrp="1"/>
          </p:cNvSpPr>
          <p:nvPr>
            <p:ph idx="4"/>
            <p:custDataLst>
              <p:tags r:id="rId6"/>
            </p:custDataLst>
          </p:nvPr>
        </p:nvSpPr>
        <p:spPr>
          <a:xfrm>
            <a:off x="4676400" y="2247750"/>
            <a:ext cx="4006800" cy="32967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2" name="标题"/>
          <p:cNvSpPr txBox="1">
            <a:spLocks noGrp="1"/>
          </p:cNvSpPr>
          <p:nvPr>
            <p:ph type="title" idx="3"/>
            <p:custDataLst>
              <p:tags r:id="rId7"/>
            </p:custDataLst>
          </p:nvPr>
        </p:nvSpPr>
        <p:spPr>
          <a:xfrm>
            <a:off x="4676400" y="1929150"/>
            <a:ext cx="4006800" cy="30008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1" name="正文"/>
          <p:cNvSpPr txBox="1">
            <a:spLocks noGrp="1"/>
          </p:cNvSpPr>
          <p:nvPr>
            <p:ph idx="2"/>
            <p:custDataLst>
              <p:tags r:id="rId8"/>
            </p:custDataLst>
          </p:nvPr>
        </p:nvSpPr>
        <p:spPr>
          <a:xfrm>
            <a:off x="456300" y="2247750"/>
            <a:ext cx="4006800" cy="32967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0" name="标题"/>
          <p:cNvSpPr txBox="1">
            <a:spLocks noGrp="1"/>
          </p:cNvSpPr>
          <p:nvPr>
            <p:ph type="title" idx="1"/>
            <p:custDataLst>
              <p:tags r:id="rId9"/>
            </p:custDataLst>
          </p:nvPr>
        </p:nvSpPr>
        <p:spPr>
          <a:xfrm>
            <a:off x="456300" y="1929150"/>
            <a:ext cx="4006800" cy="30008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459000" y="5593050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5593050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658200" y="5593050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A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15000"/>
          </a:blip>
          <a:stretch>
            <a:fillRect/>
          </a:stretch>
        </p:blipFill>
        <p:spPr>
          <a:xfrm flipH="1">
            <a:off x="0" y="857726"/>
            <a:ext cx="9144000" cy="5153501"/>
          </a:xfrm>
          <a:prstGeom prst="rect">
            <a:avLst/>
          </a:prstGeom>
        </p:spPr>
      </p:pic>
      <p:sp>
        <p:nvSpPr>
          <p:cNvPr id="7" name="平行四边形 6"/>
          <p:cNvSpPr/>
          <p:nvPr>
            <p:custDataLst>
              <p:tags r:id="rId4"/>
            </p:custDataLst>
          </p:nvPr>
        </p:nvSpPr>
        <p:spPr>
          <a:xfrm>
            <a:off x="411956" y="1481884"/>
            <a:ext cx="2239328" cy="135244"/>
          </a:xfrm>
          <a:prstGeom prst="parallelogram">
            <a:avLst>
              <a:gd name="adj" fmla="val 38188"/>
            </a:avLst>
          </a:prstGeom>
          <a:gradFill>
            <a:gsLst>
              <a:gs pos="100000">
                <a:schemeClr val="accent1">
                  <a:alpha val="26000"/>
                </a:schemeClr>
              </a:gs>
              <a:gs pos="23000">
                <a:schemeClr val="accent2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5"/>
            </p:custDataLst>
          </p:nvPr>
        </p:nvSpPr>
        <p:spPr>
          <a:xfrm>
            <a:off x="456300" y="1169927"/>
            <a:ext cx="8226900" cy="5292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2">
                    <a:lumMod val="2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459000" y="5593050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5593050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658200" y="5593050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章节页0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9525"/>
            <a:ext cx="9144476" cy="6856730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 rot="10800000" flipV="1">
            <a:off x="0" y="-13335"/>
            <a:ext cx="9144476" cy="687133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4000">
                <a:schemeClr val="accent1">
                  <a:alpha val="10000"/>
                </a:scheme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MiSans Normal" panose="00000500000000000000" charset="-122"/>
              <a:ea typeface="MiSans Normal" panose="00000500000000000000" charset="-122"/>
              <a:cs typeface="MiSans Heavy" panose="00000A00000000000000" charset="-122"/>
              <a:sym typeface="MiSans Normal" panose="00000500000000000000" charset="-122"/>
            </a:endParaRPr>
          </a:p>
        </p:txBody>
      </p:sp>
      <p:sp>
        <p:nvSpPr>
          <p:cNvPr id="8" name="平行四边形 7"/>
          <p:cNvSpPr/>
          <p:nvPr>
            <p:custDataLst>
              <p:tags r:id="rId5"/>
            </p:custDataLst>
          </p:nvPr>
        </p:nvSpPr>
        <p:spPr>
          <a:xfrm>
            <a:off x="439494" y="5741854"/>
            <a:ext cx="3259160" cy="249280"/>
          </a:xfrm>
          <a:prstGeom prst="parallelogram">
            <a:avLst>
              <a:gd name="adj" fmla="val 38188"/>
            </a:avLst>
          </a:prstGeom>
          <a:gradFill>
            <a:gsLst>
              <a:gs pos="100000">
                <a:schemeClr val="accent1">
                  <a:alpha val="25000"/>
                </a:schemeClr>
              </a:gs>
              <a:gs pos="23000">
                <a:schemeClr val="accent2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900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7" name="副标题"/>
          <p:cNvSpPr txBox="1">
            <a:spLocks noGrp="1"/>
          </p:cNvSpPr>
          <p:nvPr>
            <p:ph type="body" idx="2" hasCustomPrompt="1"/>
            <p:custDataLst>
              <p:tags r:id="rId6"/>
            </p:custDataLst>
          </p:nvPr>
        </p:nvSpPr>
        <p:spPr>
          <a:xfrm>
            <a:off x="1841183" y="5417185"/>
            <a:ext cx="2991326" cy="66484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2100" b="0" i="0" u="none" strike="noStrike" kern="1200" cap="none" spc="0" normalizeH="0" baseline="0" noProof="1" dirty="0"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7"/>
            </p:custDataLst>
          </p:nvPr>
        </p:nvSpPr>
        <p:spPr>
          <a:xfrm>
            <a:off x="547322" y="4968875"/>
            <a:ext cx="1293934" cy="131762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4500" b="0" i="0" u="none" strike="noStrike" kern="1200" cap="none" spc="3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A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15000"/>
          </a:blip>
          <a:stretch>
            <a:fillRect/>
          </a:stretch>
        </p:blipFill>
        <p:spPr>
          <a:xfrm flipH="1">
            <a:off x="0" y="857726"/>
            <a:ext cx="9144000" cy="515350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A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15000"/>
          </a:blip>
          <a:stretch>
            <a:fillRect/>
          </a:stretch>
        </p:blipFill>
        <p:spPr>
          <a:xfrm flipH="1">
            <a:off x="0" y="857726"/>
            <a:ext cx="9144000" cy="5153501"/>
          </a:xfrm>
          <a:prstGeom prst="rect">
            <a:avLst/>
          </a:prstGeom>
        </p:spPr>
      </p:pic>
      <p:sp>
        <p:nvSpPr>
          <p:cNvPr id="7" name="正文"/>
          <p:cNvSpPr txBox="1"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56248" y="1169928"/>
            <a:ext cx="8226743" cy="4379814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459000" y="5593050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5593050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658200" y="5593050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A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15000"/>
          </a:blip>
          <a:stretch>
            <a:fillRect/>
          </a:stretch>
        </p:blipFill>
        <p:spPr>
          <a:xfrm flipH="1">
            <a:off x="0" y="857726"/>
            <a:ext cx="9144000" cy="5153501"/>
          </a:xfrm>
          <a:prstGeom prst="rect">
            <a:avLst/>
          </a:prstGeom>
        </p:spPr>
      </p:pic>
      <p:sp>
        <p:nvSpPr>
          <p:cNvPr id="8" name="平行四边形 7"/>
          <p:cNvSpPr/>
          <p:nvPr>
            <p:custDataLst>
              <p:tags r:id="rId4"/>
            </p:custDataLst>
          </p:nvPr>
        </p:nvSpPr>
        <p:spPr>
          <a:xfrm>
            <a:off x="411956" y="1481884"/>
            <a:ext cx="2239328" cy="135244"/>
          </a:xfrm>
          <a:prstGeom prst="parallelogram">
            <a:avLst>
              <a:gd name="adj" fmla="val 38188"/>
            </a:avLst>
          </a:prstGeom>
          <a:gradFill>
            <a:gsLst>
              <a:gs pos="100000">
                <a:schemeClr val="accent1">
                  <a:alpha val="26000"/>
                </a:schemeClr>
              </a:gs>
              <a:gs pos="23000">
                <a:schemeClr val="accent2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2"/>
            <p:custDataLst>
              <p:tags r:id="rId5"/>
            </p:custDataLst>
          </p:nvPr>
        </p:nvSpPr>
        <p:spPr>
          <a:xfrm>
            <a:off x="456300" y="1169927"/>
            <a:ext cx="8226900" cy="5292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2">
                    <a:lumMod val="2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6" name="副标题"/>
          <p:cNvSpPr txBox="1"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456300" y="1707989"/>
            <a:ext cx="8226900" cy="30008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0" i="0" u="none" strike="noStrike" kern="1200" cap="none" spc="3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 algn="l"/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59000" y="5593050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5593050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658200" y="5593050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ͼƬ1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lum contrast="6000"/>
          </a:blip>
          <a:stretch>
            <a:fillRect/>
          </a:stretch>
        </p:blipFill>
        <p:spPr>
          <a:xfrm>
            <a:off x="0" y="857250"/>
            <a:ext cx="9144000" cy="5143024"/>
          </a:xfrm>
          <a:prstGeom prst="rect">
            <a:avLst/>
          </a:prstGeom>
        </p:spPr>
      </p:pic>
      <p:sp>
        <p:nvSpPr>
          <p:cNvPr id="8" name="署名"/>
          <p:cNvSpPr txBox="1">
            <a:spLocks noGrp="1"/>
          </p:cNvSpPr>
          <p:nvPr>
            <p:ph type="body" idx="2" hasCustomPrompt="1"/>
            <p:custDataLst>
              <p:tags r:id="rId4"/>
            </p:custDataLst>
          </p:nvPr>
        </p:nvSpPr>
        <p:spPr>
          <a:xfrm>
            <a:off x="680586" y="3942527"/>
            <a:ext cx="1525500" cy="351000"/>
          </a:xfrm>
          <a:prstGeom prst="roundRect">
            <a:avLst>
              <a:gd name="adj" fmla="val 25971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400" b="0" i="0" u="none" strike="noStrike" kern="1200" cap="none" spc="150" normalizeH="0" baseline="0" noProof="1" dirty="0">
                <a:solidFill>
                  <a:schemeClr val="lt1">
                    <a:lumMod val="100000"/>
                  </a:schemeClr>
                </a:solidFill>
                <a:effectLst>
                  <a:outerShdw blurRad="50800" dist="50800" dir="5400000" algn="ctr" rotWithShape="0">
                    <a:schemeClr val="accent2">
                      <a:alpha val="40000"/>
                    </a:scheme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5"/>
            </p:custDataLst>
          </p:nvPr>
        </p:nvSpPr>
        <p:spPr>
          <a:xfrm>
            <a:off x="680586" y="2214563"/>
            <a:ext cx="4508931" cy="154441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000" b="0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459000" y="5593050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5593050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658200" y="5593050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A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241" y="0"/>
            <a:ext cx="9144000" cy="6871335"/>
          </a:xfrm>
          <a:prstGeom prst="rect">
            <a:avLst/>
          </a:prstGeom>
        </p:spPr>
      </p:pic>
      <p:sp>
        <p:nvSpPr>
          <p:cNvPr id="13" name="平行四边形 12"/>
          <p:cNvSpPr/>
          <p:nvPr>
            <p:custDataLst>
              <p:tags r:id="rId4"/>
            </p:custDataLst>
          </p:nvPr>
        </p:nvSpPr>
        <p:spPr>
          <a:xfrm>
            <a:off x="4875834" y="3700159"/>
            <a:ext cx="3505200" cy="233045"/>
          </a:xfrm>
          <a:prstGeom prst="parallelogram">
            <a:avLst>
              <a:gd name="adj" fmla="val 38188"/>
            </a:avLst>
          </a:prstGeom>
          <a:gradFill>
            <a:gsLst>
              <a:gs pos="100000">
                <a:schemeClr val="accent1">
                  <a:alpha val="25000"/>
                </a:schemeClr>
              </a:gs>
              <a:gs pos="23000">
                <a:schemeClr val="accent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8" name="节编号"/>
          <p:cNvSpPr txBox="1">
            <a:spLocks noGrp="1"/>
          </p:cNvSpPr>
          <p:nvPr>
            <p:ph type="body" idx="2" hasCustomPrompt="1"/>
            <p:custDataLst>
              <p:tags r:id="rId5"/>
            </p:custDataLst>
          </p:nvPr>
        </p:nvSpPr>
        <p:spPr>
          <a:xfrm>
            <a:off x="7204016" y="4452317"/>
            <a:ext cx="1155600" cy="424800"/>
          </a:xfrm>
          <a:prstGeom prst="roundRect">
            <a:avLst>
              <a:gd name="adj" fmla="val 18909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1050" b="0" i="0" u="none" strike="noStrike" kern="1200" cap="none" spc="150" normalizeH="0" baseline="0" noProof="1">
                <a:solidFill>
                  <a:schemeClr val="lt1">
                    <a:lumMod val="100000"/>
                  </a:schemeClr>
                </a:solidFill>
                <a:effectLst>
                  <a:outerShdw blurRad="50800" dist="50800" dir="5400000" algn="ctr" rotWithShape="0">
                    <a:schemeClr val="accent2">
                      <a:alpha val="40000"/>
                    </a:schemeClr>
                  </a:outerShdw>
                </a:effectLst>
                <a:latin typeface="MiSans Heavy" panose="00000A00000000000000" charset="-122"/>
                <a:ea typeface="MiSans Heavy" panose="00000A00000000000000" charset="-122"/>
                <a:cs typeface="+mn-cs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编辑节编号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6"/>
            </p:custDataLst>
          </p:nvPr>
        </p:nvSpPr>
        <p:spPr>
          <a:xfrm>
            <a:off x="4572000" y="1985038"/>
            <a:ext cx="3809976" cy="1869371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>
            <a:lvl1pPr marL="0" marR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300" b="0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+mn-cs"/>
                <a:sym typeface="MiSans Normal" panose="00000500000000000000" charset="-122"/>
              </a:defRPr>
            </a:lvl1pPr>
          </a:lstStyle>
          <a:p>
            <a:pPr lvl="0" algn="r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标题和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A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15000"/>
          </a:blip>
          <a:stretch>
            <a:fillRect/>
          </a:stretch>
        </p:blipFill>
        <p:spPr>
          <a:xfrm flipH="1">
            <a:off x="0" y="635"/>
            <a:ext cx="9144000" cy="6871335"/>
          </a:xfrm>
          <a:prstGeom prst="rect">
            <a:avLst/>
          </a:prstGeom>
        </p:spPr>
      </p:pic>
      <p:sp>
        <p:nvSpPr>
          <p:cNvPr id="11" name="平行四边形 10"/>
          <p:cNvSpPr/>
          <p:nvPr>
            <p:custDataLst>
              <p:tags r:id="rId4"/>
            </p:custDataLst>
          </p:nvPr>
        </p:nvSpPr>
        <p:spPr>
          <a:xfrm>
            <a:off x="411956" y="832845"/>
            <a:ext cx="2239328" cy="180325"/>
          </a:xfrm>
          <a:prstGeom prst="parallelogram">
            <a:avLst>
              <a:gd name="adj" fmla="val 38188"/>
            </a:avLst>
          </a:prstGeom>
          <a:gradFill>
            <a:gsLst>
              <a:gs pos="100000">
                <a:schemeClr val="accent1">
                  <a:alpha val="26000"/>
                </a:schemeClr>
              </a:gs>
              <a:gs pos="23000">
                <a:schemeClr val="accent2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0" name="正文"/>
          <p:cNvSpPr txBox="1">
            <a:spLocks noGrp="1"/>
          </p:cNvSpPr>
          <p:nvPr>
            <p:ph idx="3"/>
            <p:custDataLst>
              <p:tags r:id="rId5"/>
            </p:custDataLst>
          </p:nvPr>
        </p:nvSpPr>
        <p:spPr>
          <a:xfrm>
            <a:off x="4800604" y="1490357"/>
            <a:ext cx="38826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+mn-cs"/>
                <a:sym typeface="MiSans Normal" panose="00000500000000000000" charset="-122"/>
              </a:defRPr>
            </a:lvl1pPr>
            <a:lvl2pPr marL="514350" marR="0" lvl="1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2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2pPr>
            <a:lvl3pPr marL="857250" marR="0" lvl="2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2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3pPr>
            <a:lvl4pPr marL="1200150" marR="0" lvl="3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05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4pPr>
            <a:lvl5pPr marL="1543050" marR="0" lvl="4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05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9" name="正文"/>
          <p:cNvSpPr txBox="1">
            <a:spLocks noGrp="1"/>
          </p:cNvSpPr>
          <p:nvPr>
            <p:ph idx="2"/>
            <p:custDataLst>
              <p:tags r:id="rId6"/>
            </p:custDataLst>
          </p:nvPr>
        </p:nvSpPr>
        <p:spPr>
          <a:xfrm>
            <a:off x="456300" y="1490357"/>
            <a:ext cx="38826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+mn-cs"/>
                <a:sym typeface="MiSans Normal" panose="00000500000000000000" charset="-122"/>
              </a:defRPr>
            </a:lvl1pPr>
            <a:lvl2pPr marL="514350" marR="0" lvl="1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2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2pPr>
            <a:lvl3pPr marL="857250" marR="0" lvl="2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2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3pPr>
            <a:lvl4pPr marL="1200150" marR="0" lvl="3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05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4pPr>
            <a:lvl5pPr marL="1543050" marR="0" lvl="4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05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1"/>
            <p:custDataLst>
              <p:tags r:id="rId7"/>
            </p:custDataLst>
          </p:nvPr>
        </p:nvSpPr>
        <p:spPr>
          <a:xfrm>
            <a:off x="456300" y="416903"/>
            <a:ext cx="82269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7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2">
                    <a:lumMod val="2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+mn-cs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标题和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A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15000"/>
          </a:blip>
          <a:stretch>
            <a:fillRect/>
          </a:stretch>
        </p:blipFill>
        <p:spPr>
          <a:xfrm flipH="1">
            <a:off x="0" y="635"/>
            <a:ext cx="9144000" cy="6871335"/>
          </a:xfrm>
          <a:prstGeom prst="rect">
            <a:avLst/>
          </a:prstGeom>
        </p:spPr>
      </p:pic>
      <p:sp>
        <p:nvSpPr>
          <p:cNvPr id="15" name="平行四边形 14"/>
          <p:cNvSpPr/>
          <p:nvPr>
            <p:custDataLst>
              <p:tags r:id="rId4"/>
            </p:custDataLst>
          </p:nvPr>
        </p:nvSpPr>
        <p:spPr>
          <a:xfrm>
            <a:off x="411956" y="832845"/>
            <a:ext cx="2239328" cy="180325"/>
          </a:xfrm>
          <a:prstGeom prst="parallelogram">
            <a:avLst>
              <a:gd name="adj" fmla="val 38188"/>
            </a:avLst>
          </a:prstGeom>
          <a:gradFill>
            <a:gsLst>
              <a:gs pos="100000">
                <a:schemeClr val="accent1">
                  <a:alpha val="26000"/>
                </a:schemeClr>
              </a:gs>
              <a:gs pos="23000">
                <a:schemeClr val="accent2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4" name="标题"/>
          <p:cNvSpPr txBox="1">
            <a:spLocks noGrp="1"/>
          </p:cNvSpPr>
          <p:nvPr>
            <p:ph type="title" idx="5"/>
            <p:custDataLst>
              <p:tags r:id="rId5"/>
            </p:custDataLst>
          </p:nvPr>
        </p:nvSpPr>
        <p:spPr>
          <a:xfrm>
            <a:off x="456300" y="416903"/>
            <a:ext cx="82269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7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2">
                    <a:lumMod val="2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+mn-cs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3" name="正文"/>
          <p:cNvSpPr txBox="1">
            <a:spLocks noGrp="1"/>
          </p:cNvSpPr>
          <p:nvPr>
            <p:ph idx="4"/>
            <p:custDataLst>
              <p:tags r:id="rId6"/>
            </p:custDataLst>
          </p:nvPr>
        </p:nvSpPr>
        <p:spPr>
          <a:xfrm>
            <a:off x="4676400" y="1854000"/>
            <a:ext cx="40068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+mn-cs"/>
                <a:sym typeface="MiSans Normal" panose="00000500000000000000" charset="-122"/>
              </a:defRPr>
            </a:lvl1pPr>
            <a:lvl2pPr marL="514350" marR="0" lvl="1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2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2pPr>
            <a:lvl3pPr marL="857250" marR="0" lvl="2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2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3pPr>
            <a:lvl4pPr marL="1200150" marR="0" lvl="3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05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4pPr>
            <a:lvl5pPr marL="1543050" marR="0" lvl="4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05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2" name="标题"/>
          <p:cNvSpPr txBox="1">
            <a:spLocks noGrp="1"/>
          </p:cNvSpPr>
          <p:nvPr>
            <p:ph type="title" idx="3"/>
            <p:custDataLst>
              <p:tags r:id="rId7"/>
            </p:custDataLst>
          </p:nvPr>
        </p:nvSpPr>
        <p:spPr>
          <a:xfrm>
            <a:off x="4676400" y="1429200"/>
            <a:ext cx="40068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5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MiSans Normal" panose="00000500000000000000" charset="-122"/>
                <a:ea typeface="MiSans Normal" panose="00000500000000000000" charset="-122"/>
                <a:cs typeface="+mn-cs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1" name="正文"/>
          <p:cNvSpPr txBox="1">
            <a:spLocks noGrp="1"/>
          </p:cNvSpPr>
          <p:nvPr>
            <p:ph idx="2"/>
            <p:custDataLst>
              <p:tags r:id="rId8"/>
            </p:custDataLst>
          </p:nvPr>
        </p:nvSpPr>
        <p:spPr>
          <a:xfrm>
            <a:off x="456300" y="1854000"/>
            <a:ext cx="40068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+mn-cs"/>
                <a:sym typeface="MiSans Normal" panose="00000500000000000000" charset="-122"/>
              </a:defRPr>
            </a:lvl1pPr>
            <a:lvl2pPr marL="514350" marR="0" lvl="1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2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2pPr>
            <a:lvl3pPr marL="857250" marR="0" lvl="2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2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3pPr>
            <a:lvl4pPr marL="1200150" marR="0" lvl="3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05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4pPr>
            <a:lvl5pPr marL="1543050" marR="0" lvl="4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05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0" name="标题"/>
          <p:cNvSpPr txBox="1">
            <a:spLocks noGrp="1"/>
          </p:cNvSpPr>
          <p:nvPr>
            <p:ph type="title" idx="1"/>
            <p:custDataLst>
              <p:tags r:id="rId9"/>
            </p:custDataLst>
          </p:nvPr>
        </p:nvSpPr>
        <p:spPr>
          <a:xfrm>
            <a:off x="456300" y="1429200"/>
            <a:ext cx="40068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5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MiSans Normal" panose="00000500000000000000" charset="-122"/>
                <a:ea typeface="MiSans Normal" panose="00000500000000000000" charset="-122"/>
                <a:cs typeface="+mn-cs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A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15000"/>
          </a:blip>
          <a:stretch>
            <a:fillRect/>
          </a:stretch>
        </p:blipFill>
        <p:spPr>
          <a:xfrm flipH="1">
            <a:off x="0" y="635"/>
            <a:ext cx="9144000" cy="6871335"/>
          </a:xfrm>
          <a:prstGeom prst="rect">
            <a:avLst/>
          </a:prstGeom>
        </p:spPr>
      </p:pic>
      <p:sp>
        <p:nvSpPr>
          <p:cNvPr id="7" name="平行四边形 6"/>
          <p:cNvSpPr/>
          <p:nvPr>
            <p:custDataLst>
              <p:tags r:id="rId4"/>
            </p:custDataLst>
          </p:nvPr>
        </p:nvSpPr>
        <p:spPr>
          <a:xfrm>
            <a:off x="411956" y="832845"/>
            <a:ext cx="2239328" cy="180325"/>
          </a:xfrm>
          <a:prstGeom prst="parallelogram">
            <a:avLst>
              <a:gd name="adj" fmla="val 38188"/>
            </a:avLst>
          </a:prstGeom>
          <a:gradFill>
            <a:gsLst>
              <a:gs pos="100000">
                <a:schemeClr val="accent1">
                  <a:alpha val="26000"/>
                </a:schemeClr>
              </a:gs>
              <a:gs pos="23000">
                <a:schemeClr val="accent2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5"/>
            </p:custDataLst>
          </p:nvPr>
        </p:nvSpPr>
        <p:spPr>
          <a:xfrm>
            <a:off x="456300" y="416903"/>
            <a:ext cx="82269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7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2">
                    <a:lumMod val="2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+mn-cs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A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15000"/>
          </a:blip>
          <a:stretch>
            <a:fillRect/>
          </a:stretch>
        </p:blipFill>
        <p:spPr>
          <a:xfrm flipH="1">
            <a:off x="0" y="635"/>
            <a:ext cx="9144000" cy="687133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A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15000"/>
          </a:blip>
          <a:stretch>
            <a:fillRect/>
          </a:stretch>
        </p:blipFill>
        <p:spPr>
          <a:xfrm flipH="1">
            <a:off x="0" y="635"/>
            <a:ext cx="9144000" cy="6871335"/>
          </a:xfrm>
          <a:prstGeom prst="rect">
            <a:avLst/>
          </a:prstGeom>
        </p:spPr>
      </p:pic>
      <p:sp>
        <p:nvSpPr>
          <p:cNvPr id="7" name="正文"/>
          <p:cNvSpPr txBox="1"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56248" y="416904"/>
            <a:ext cx="8226743" cy="5839752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+mn-cs"/>
                <a:sym typeface="MiSans Normal" panose="00000500000000000000" charset="-122"/>
              </a:defRPr>
            </a:lvl1pPr>
            <a:lvl2pPr marL="514350" marR="0" lvl="1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2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2pPr>
            <a:lvl3pPr marL="857250" marR="0" lvl="2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2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3pPr>
            <a:lvl4pPr marL="1200150" marR="0" lvl="3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05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4pPr>
            <a:lvl5pPr marL="1543050" marR="0" lvl="4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05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Heavy" panose="00000A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tags" Target="../tags/tag84.xml"/><Relationship Id="rId20" Type="http://schemas.openxmlformats.org/officeDocument/2006/relationships/tags" Target="../tags/tag83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82.xml"/><Relationship Id="rId18" Type="http://schemas.openxmlformats.org/officeDocument/2006/relationships/tags" Target="../tags/tag81.xml"/><Relationship Id="rId17" Type="http://schemas.openxmlformats.org/officeDocument/2006/relationships/tags" Target="../tags/tag80.xml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tags" Target="../tags/tag77.xml"/><Relationship Id="rId13" Type="http://schemas.openxmlformats.org/officeDocument/2006/relationships/image" Target="../media/image2.jpeg"/><Relationship Id="rId12" Type="http://schemas.openxmlformats.org/officeDocument/2006/relationships/tags" Target="../tags/tag7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21" Type="http://schemas.openxmlformats.org/officeDocument/2006/relationships/tags" Target="../tags/tag168.xml"/><Relationship Id="rId20" Type="http://schemas.openxmlformats.org/officeDocument/2006/relationships/tags" Target="../tags/tag167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66.xml"/><Relationship Id="rId18" Type="http://schemas.openxmlformats.org/officeDocument/2006/relationships/tags" Target="../tags/tag165.xml"/><Relationship Id="rId17" Type="http://schemas.openxmlformats.org/officeDocument/2006/relationships/tags" Target="../tags/tag164.xml"/><Relationship Id="rId16" Type="http://schemas.openxmlformats.org/officeDocument/2006/relationships/tags" Target="../tags/tag163.xml"/><Relationship Id="rId15" Type="http://schemas.openxmlformats.org/officeDocument/2006/relationships/tags" Target="../tags/tag162.xml"/><Relationship Id="rId14" Type="http://schemas.openxmlformats.org/officeDocument/2006/relationships/tags" Target="../tags/tag161.xml"/><Relationship Id="rId13" Type="http://schemas.openxmlformats.org/officeDocument/2006/relationships/image" Target="../media/image2.jpeg"/><Relationship Id="rId12" Type="http://schemas.openxmlformats.org/officeDocument/2006/relationships/tags" Target="../tags/tag160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2" Type="http://schemas.openxmlformats.org/officeDocument/2006/relationships/theme" Target="../theme/theme3.xml"/><Relationship Id="rId21" Type="http://schemas.openxmlformats.org/officeDocument/2006/relationships/tags" Target="../tags/tag252.xml"/><Relationship Id="rId20" Type="http://schemas.openxmlformats.org/officeDocument/2006/relationships/tags" Target="../tags/tag251.xml"/><Relationship Id="rId2" Type="http://schemas.openxmlformats.org/officeDocument/2006/relationships/slideLayout" Target="../slideLayouts/slideLayout24.xml"/><Relationship Id="rId19" Type="http://schemas.openxmlformats.org/officeDocument/2006/relationships/tags" Target="../tags/tag250.xml"/><Relationship Id="rId18" Type="http://schemas.openxmlformats.org/officeDocument/2006/relationships/tags" Target="../tags/tag249.xml"/><Relationship Id="rId17" Type="http://schemas.openxmlformats.org/officeDocument/2006/relationships/tags" Target="../tags/tag248.xml"/><Relationship Id="rId16" Type="http://schemas.openxmlformats.org/officeDocument/2006/relationships/tags" Target="../tags/tag247.xml"/><Relationship Id="rId15" Type="http://schemas.openxmlformats.org/officeDocument/2006/relationships/tags" Target="../tags/tag246.xml"/><Relationship Id="rId14" Type="http://schemas.openxmlformats.org/officeDocument/2006/relationships/tags" Target="../tags/tag245.xml"/><Relationship Id="rId13" Type="http://schemas.openxmlformats.org/officeDocument/2006/relationships/image" Target="../media/image2.jpeg"/><Relationship Id="rId12" Type="http://schemas.openxmlformats.org/officeDocument/2006/relationships/tags" Target="../tags/tag24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A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alphaModFix amt="15000"/>
          </a:blip>
          <a:stretch>
            <a:fillRect/>
          </a:stretch>
        </p:blipFill>
        <p:spPr>
          <a:xfrm flipH="1">
            <a:off x="0" y="635"/>
            <a:ext cx="9144000" cy="6871335"/>
          </a:xfrm>
          <a:prstGeom prst="rect">
            <a:avLst/>
          </a:prstGeom>
        </p:spPr>
      </p:pic>
      <p:sp>
        <p:nvSpPr>
          <p:cNvPr id="7" name="平行四边形 6"/>
          <p:cNvSpPr/>
          <p:nvPr>
            <p:custDataLst>
              <p:tags r:id="rId14"/>
            </p:custDataLst>
          </p:nvPr>
        </p:nvSpPr>
        <p:spPr>
          <a:xfrm>
            <a:off x="411956" y="832845"/>
            <a:ext cx="2239328" cy="180325"/>
          </a:xfrm>
          <a:prstGeom prst="parallelogram">
            <a:avLst>
              <a:gd name="adj" fmla="val 38188"/>
            </a:avLst>
          </a:prstGeom>
          <a:gradFill>
            <a:gsLst>
              <a:gs pos="100000">
                <a:schemeClr val="accent1">
                  <a:alpha val="26000"/>
                </a:schemeClr>
              </a:gs>
              <a:gs pos="23000">
                <a:schemeClr val="accent2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idx="21"/>
            <p:custDataLst>
              <p:tags r:id="rId18"/>
            </p:custDataLst>
          </p:nvPr>
        </p:nvSpPr>
        <p:spPr>
          <a:xfrm>
            <a:off x="456300" y="1429112"/>
            <a:ext cx="8226900" cy="4747851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  <a:buSzTx/>
            </a:pPr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marR="0" lvl="1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  <a:tabLst>
                <a:tab pos="1609725" algn="l"/>
              </a:tabLst>
            </a:pPr>
            <a:r>
              <a:rPr lang="zh-CN" altLang="en-US" dirty="0"/>
              <a:t>二级</a:t>
            </a:r>
            <a:endParaRPr lang="zh-CN" altLang="en-US" dirty="0"/>
          </a:p>
          <a:p>
            <a:pPr marR="0" lvl="2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</a:pPr>
            <a:r>
              <a:rPr lang="zh-CN" altLang="en-US" dirty="0"/>
              <a:t>三级</a:t>
            </a:r>
            <a:endParaRPr lang="zh-CN" altLang="en-US" dirty="0"/>
          </a:p>
          <a:p>
            <a:pPr marR="0" lvl="3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</a:pPr>
            <a:r>
              <a:rPr lang="zh-CN" altLang="en-US" dirty="0"/>
              <a:t>四级</a:t>
            </a:r>
            <a:endParaRPr lang="zh-CN" altLang="en-US" dirty="0"/>
          </a:p>
          <a:p>
            <a:pPr marR="0" lvl="4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</a:pP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456299" y="365125"/>
            <a:ext cx="8226899" cy="766989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KSO_TEMPLATE" hidden="1"/>
          <p:cNvSpPr/>
          <p:nvPr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</p:spTree>
    <p:custDataLst>
      <p:tags r:id="rId2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kumimoji="0" lang="zh-CN" altLang="en-US" sz="2700" b="0" i="0" u="none" strike="noStrike" kern="1200" cap="none" spc="300" normalizeH="0" baseline="0" dirty="0" smtClean="0">
          <a:ln>
            <a:noFill/>
            <a:prstDash val="sysDot"/>
          </a:ln>
          <a:solidFill>
            <a:schemeClr val="tx2">
              <a:lumMod val="25000"/>
            </a:schemeClr>
          </a:solidFill>
          <a:uFillTx/>
          <a:latin typeface="MiSans Heavy" panose="00000A00000000000000" charset="-122"/>
          <a:ea typeface="MiSans Heavy" panose="00000A00000000000000" charset="-122"/>
          <a:cs typeface="+mn-cs"/>
          <a:sym typeface="MiSans Heavy" panose="00000A00000000000000" charset="-122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zh-CN" altLang="en-US" sz="1350" b="0" i="0" u="none" strike="noStrike" kern="1200" cap="none" spc="150" normalizeH="0" baseline="0" smtClean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+mn-cs"/>
          <a:sym typeface="MiSans Normal" panose="00000500000000000000" charset="-122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kumimoji="0" lang="zh-CN" altLang="en-US" sz="12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MiSans Heavy" panose="00000A00000000000000" charset="-122"/>
          <a:sym typeface="MiSans Normal" panose="00000500000000000000" charset="-122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zh-CN" altLang="en-US" sz="12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MiSans Heavy" panose="00000A00000000000000" charset="-122"/>
          <a:sym typeface="MiSans Normal" panose="00000500000000000000" charset="-122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zh-CN" altLang="en-US" sz="105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MiSans Heavy" panose="00000A00000000000000" charset="-122"/>
          <a:sym typeface="MiSans Normal" panose="00000500000000000000" charset="-122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zh-CN" altLang="en-US" sz="105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MiSans Heavy" panose="00000A00000000000000" charset="-122"/>
          <a:sym typeface="MiSans Normal" panose="00000500000000000000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A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alphaModFix amt="15000"/>
          </a:blip>
          <a:stretch>
            <a:fillRect/>
          </a:stretch>
        </p:blipFill>
        <p:spPr>
          <a:xfrm flipH="1">
            <a:off x="0" y="857726"/>
            <a:ext cx="9144000" cy="5153501"/>
          </a:xfrm>
          <a:prstGeom prst="rect">
            <a:avLst/>
          </a:prstGeom>
        </p:spPr>
      </p:pic>
      <p:sp>
        <p:nvSpPr>
          <p:cNvPr id="7" name="平行四边形 6"/>
          <p:cNvSpPr/>
          <p:nvPr>
            <p:custDataLst>
              <p:tags r:id="rId14"/>
            </p:custDataLst>
          </p:nvPr>
        </p:nvSpPr>
        <p:spPr>
          <a:xfrm>
            <a:off x="411956" y="1481884"/>
            <a:ext cx="2239328" cy="135244"/>
          </a:xfrm>
          <a:prstGeom prst="parallelogram">
            <a:avLst>
              <a:gd name="adj" fmla="val 38188"/>
            </a:avLst>
          </a:prstGeom>
          <a:gradFill>
            <a:gsLst>
              <a:gs pos="100000">
                <a:schemeClr val="accent1">
                  <a:alpha val="26000"/>
                </a:schemeClr>
              </a:gs>
              <a:gs pos="23000">
                <a:schemeClr val="accent2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>
          <a:xfrm>
            <a:off x="459000" y="5593050"/>
            <a:ext cx="2025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>
          <a:xfrm>
            <a:off x="3087000" y="5593050"/>
            <a:ext cx="2970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6658200" y="5593050"/>
            <a:ext cx="2025000" cy="2376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idx="21"/>
            <p:custDataLst>
              <p:tags r:id="rId18"/>
            </p:custDataLst>
          </p:nvPr>
        </p:nvSpPr>
        <p:spPr>
          <a:xfrm>
            <a:off x="456300" y="1929084"/>
            <a:ext cx="8226900" cy="3560888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  <a:buSzTx/>
            </a:pPr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marR="0" lvl="1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  <a:tabLst>
                <a:tab pos="1609725" algn="l"/>
              </a:tabLst>
            </a:pPr>
            <a:r>
              <a:rPr lang="zh-CN" altLang="en-US" dirty="0"/>
              <a:t>二级</a:t>
            </a:r>
            <a:endParaRPr lang="zh-CN" altLang="en-US" dirty="0"/>
          </a:p>
          <a:p>
            <a:pPr marR="0" lvl="2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</a:pPr>
            <a:r>
              <a:rPr lang="zh-CN" altLang="en-US" dirty="0"/>
              <a:t>三级</a:t>
            </a:r>
            <a:endParaRPr lang="zh-CN" altLang="en-US" dirty="0"/>
          </a:p>
          <a:p>
            <a:pPr marR="0" lvl="3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</a:pPr>
            <a:r>
              <a:rPr lang="zh-CN" altLang="en-US" dirty="0"/>
              <a:t>四级</a:t>
            </a:r>
            <a:endParaRPr lang="zh-CN" altLang="en-US" dirty="0"/>
          </a:p>
          <a:p>
            <a:pPr marR="0" lvl="4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</a:pP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456299" y="1131094"/>
            <a:ext cx="8226899" cy="57524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</p:spTree>
    <p:custDataLst>
      <p:tags r:id="rId2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zh-CN" altLang="en-US" sz="3600" b="0" i="0" u="none" strike="noStrike" kern="1200" cap="none" spc="300" normalizeH="0" baseline="0" dirty="0" smtClean="0">
          <a:ln>
            <a:noFill/>
            <a:prstDash val="sysDot"/>
          </a:ln>
          <a:solidFill>
            <a:schemeClr val="tx2">
              <a:lumMod val="25000"/>
            </a:schemeClr>
          </a:solidFill>
          <a:uFillTx/>
          <a:latin typeface="MiSans Heavy" panose="00000A00000000000000" charset="-122"/>
          <a:ea typeface="MiSans Heavy" panose="00000A00000000000000" charset="-122"/>
          <a:cs typeface="+mn-cs"/>
          <a:sym typeface="MiSans Heavy" panose="00000A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zh-CN" alt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+mn-cs"/>
          <a:sym typeface="MiSans Normal" panose="000005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MiSans Heavy" panose="00000A00000000000000" charset="-122"/>
          <a:sym typeface="MiSans Normal" panose="000005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MiSans Heavy" panose="00000A00000000000000" charset="-122"/>
          <a:sym typeface="MiSans Normal" panose="000005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MiSans Heavy" panose="00000A00000000000000" charset="-122"/>
          <a:sym typeface="MiSans Normal" panose="000005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MiSans Heavy" panose="00000A00000000000000" charset="-122"/>
          <a:sym typeface="MiSans Normal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A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alphaModFix amt="15000"/>
          </a:blip>
          <a:stretch>
            <a:fillRect/>
          </a:stretch>
        </p:blipFill>
        <p:spPr>
          <a:xfrm flipH="1">
            <a:off x="0" y="857726"/>
            <a:ext cx="9144000" cy="5153501"/>
          </a:xfrm>
          <a:prstGeom prst="rect">
            <a:avLst/>
          </a:prstGeom>
        </p:spPr>
      </p:pic>
      <p:sp>
        <p:nvSpPr>
          <p:cNvPr id="7" name="平行四边形 6"/>
          <p:cNvSpPr/>
          <p:nvPr>
            <p:custDataLst>
              <p:tags r:id="rId14"/>
            </p:custDataLst>
          </p:nvPr>
        </p:nvSpPr>
        <p:spPr>
          <a:xfrm>
            <a:off x="411956" y="1481884"/>
            <a:ext cx="2239328" cy="135244"/>
          </a:xfrm>
          <a:prstGeom prst="parallelogram">
            <a:avLst>
              <a:gd name="adj" fmla="val 38188"/>
            </a:avLst>
          </a:prstGeom>
          <a:gradFill>
            <a:gsLst>
              <a:gs pos="100000">
                <a:schemeClr val="accent1">
                  <a:alpha val="26000"/>
                </a:schemeClr>
              </a:gs>
              <a:gs pos="23000">
                <a:schemeClr val="accent2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>
          <a:xfrm>
            <a:off x="459000" y="5593050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>
          <a:xfrm>
            <a:off x="3087000" y="5593050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6658200" y="5593050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idx="21"/>
            <p:custDataLst>
              <p:tags r:id="rId18"/>
            </p:custDataLst>
          </p:nvPr>
        </p:nvSpPr>
        <p:spPr>
          <a:xfrm>
            <a:off x="456300" y="1929084"/>
            <a:ext cx="8226900" cy="3560888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  <a:buSzTx/>
            </a:pPr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marR="0" lvl="1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  <a:tabLst>
                <a:tab pos="1609725" algn="l"/>
              </a:tabLst>
            </a:pPr>
            <a:r>
              <a:rPr lang="zh-CN" altLang="en-US" dirty="0"/>
              <a:t>二级</a:t>
            </a:r>
            <a:endParaRPr lang="zh-CN" altLang="en-US" dirty="0"/>
          </a:p>
          <a:p>
            <a:pPr marR="0" lvl="2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</a:pPr>
            <a:r>
              <a:rPr lang="zh-CN" altLang="en-US" dirty="0"/>
              <a:t>三级</a:t>
            </a:r>
            <a:endParaRPr lang="zh-CN" altLang="en-US" dirty="0"/>
          </a:p>
          <a:p>
            <a:pPr marR="0" lvl="3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</a:pPr>
            <a:r>
              <a:rPr lang="zh-CN" altLang="en-US" dirty="0"/>
              <a:t>四级</a:t>
            </a:r>
            <a:endParaRPr lang="zh-CN" altLang="en-US" dirty="0"/>
          </a:p>
          <a:p>
            <a:pPr marR="0" lvl="4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</a:pP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456299" y="1131094"/>
            <a:ext cx="8226899" cy="57524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  <p:custDataLst>
      <p:tags r:id="rId2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zh-CN" altLang="en-US" sz="3600" b="0" i="0" u="none" strike="noStrike" kern="1200" cap="none" spc="300" normalizeH="0" baseline="0" dirty="0" smtClean="0">
          <a:ln>
            <a:noFill/>
            <a:prstDash val="sysDot"/>
          </a:ln>
          <a:solidFill>
            <a:schemeClr val="tx2">
              <a:lumMod val="25000"/>
            </a:schemeClr>
          </a:solidFill>
          <a:uFillTx/>
          <a:latin typeface="+mj-ea"/>
          <a:ea typeface="+mj-ea"/>
          <a:cs typeface="+mn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zh-CN" alt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Heavy" panose="00000A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Heavy" panose="00000A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Heavy" panose="00000A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Heavy" panose="00000A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54.xml"/><Relationship Id="rId2" Type="http://schemas.openxmlformats.org/officeDocument/2006/relationships/image" Target="../media/image4.png"/><Relationship Id="rId1" Type="http://schemas.openxmlformats.org/officeDocument/2006/relationships/tags" Target="../tags/tag25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80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81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8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83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84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85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86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87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6.xml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tags" Target="../tags/tag288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91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63.xml"/><Relationship Id="rId8" Type="http://schemas.openxmlformats.org/officeDocument/2006/relationships/tags" Target="../tags/tag262.xml"/><Relationship Id="rId7" Type="http://schemas.openxmlformats.org/officeDocument/2006/relationships/tags" Target="../tags/tag261.xml"/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4" Type="http://schemas.openxmlformats.org/officeDocument/2006/relationships/tags" Target="../tags/tag258.xml"/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4" Type="http://schemas.openxmlformats.org/officeDocument/2006/relationships/slideLayout" Target="../slideLayouts/slideLayout25.xml"/><Relationship Id="rId13" Type="http://schemas.openxmlformats.org/officeDocument/2006/relationships/tags" Target="../tags/tag267.xml"/><Relationship Id="rId12" Type="http://schemas.openxmlformats.org/officeDocument/2006/relationships/tags" Target="../tags/tag266.xml"/><Relationship Id="rId11" Type="http://schemas.openxmlformats.org/officeDocument/2006/relationships/tags" Target="../tags/tag265.xml"/><Relationship Id="rId10" Type="http://schemas.openxmlformats.org/officeDocument/2006/relationships/tags" Target="../tags/tag264.xml"/><Relationship Id="rId1" Type="http://schemas.openxmlformats.org/officeDocument/2006/relationships/tags" Target="../tags/tag255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92.xml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93.xml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94.xml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95.xml"/><Relationship Id="rId1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96.xml"/><Relationship Id="rId1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33.xml"/><Relationship Id="rId2" Type="http://schemas.openxmlformats.org/officeDocument/2006/relationships/tags" Target="../tags/tag298.xml"/><Relationship Id="rId1" Type="http://schemas.openxmlformats.org/officeDocument/2006/relationships/tags" Target="../tags/tag29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6.xml"/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72.xml"/><Relationship Id="rId1" Type="http://schemas.openxmlformats.org/officeDocument/2006/relationships/tags" Target="../tags/tag27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6.xml"/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" Type="http://schemas.openxmlformats.org/officeDocument/2006/relationships/tags" Target="../tags/tag27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76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7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78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79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标题 18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680720" y="2943225"/>
            <a:ext cx="5005705" cy="1340485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6600" b="1">
                <a:solidFill>
                  <a:srgbClr val="398B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金融服务平台</a:t>
            </a:r>
            <a:br>
              <a:rPr sz="660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</a:br>
            <a:br>
              <a:rPr lang="zh-CN" altLang="en-US" sz="1555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sz="2665">
                <a:solidFill>
                  <a:srgbClr val="398B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投标人操作手册</a:t>
            </a:r>
            <a:endParaRPr lang="zh-CN" altLang="en-US" sz="2665" baseline="0">
              <a:solidFill>
                <a:srgbClr val="398BF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27" name="图片 26" descr="93d8b7d22a2416ce086044e493c04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685"/>
            <a:ext cx="3547110" cy="7321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95605" y="5486400"/>
            <a:ext cx="8135620" cy="471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/>
              <a:t>下一步选择出函机构，谨慎选择，选择成</a:t>
            </a:r>
            <a:r>
              <a:rPr lang="zh-CN" altLang="en-US"/>
              <a:t>功后不可更</a:t>
            </a:r>
            <a:r>
              <a:rPr lang="zh-CN" altLang="en-US"/>
              <a:t>改。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412240"/>
            <a:ext cx="8135620" cy="40036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95605" y="5486400"/>
            <a:ext cx="8135620" cy="471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/>
              <a:t>确定选择时，需点击</a:t>
            </a:r>
            <a:r>
              <a:rPr lang="en-US" altLang="zh-CN"/>
              <a:t>“</a:t>
            </a:r>
            <a:r>
              <a:rPr lang="zh-CN" altLang="en-US"/>
              <a:t>同意</a:t>
            </a:r>
            <a:r>
              <a:rPr lang="en-US" altLang="zh-CN"/>
              <a:t>”</a:t>
            </a:r>
            <a:r>
              <a:rPr lang="zh-CN" altLang="en-US"/>
              <a:t>，即可选择</a:t>
            </a:r>
            <a:r>
              <a:rPr lang="zh-CN" altLang="en-US"/>
              <a:t>成功。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484630"/>
            <a:ext cx="8134985" cy="40036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95605" y="5486400"/>
            <a:ext cx="8135620" cy="471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/>
              <a:t>选择完成下一步点击</a:t>
            </a:r>
            <a:r>
              <a:rPr lang="en-US" altLang="zh-CN"/>
              <a:t>“</a:t>
            </a:r>
            <a:r>
              <a:rPr lang="zh-CN" altLang="en-US"/>
              <a:t>去支付</a:t>
            </a:r>
            <a:r>
              <a:rPr lang="en-US" altLang="zh-CN"/>
              <a:t>”</a:t>
            </a:r>
            <a:r>
              <a:rPr lang="zh-CN" altLang="en-US"/>
              <a:t>按钮。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412240"/>
            <a:ext cx="8146415" cy="40100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95605" y="5486400"/>
            <a:ext cx="8470900" cy="471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/>
              <a:t>点击跳转到支付页面，根据实际填写信息及上传支付凭证，信息无误</a:t>
            </a:r>
            <a:r>
              <a:rPr lang="zh-CN" altLang="en-US"/>
              <a:t>后点击</a:t>
            </a:r>
            <a:r>
              <a:rPr lang="en-US" altLang="zh-CN"/>
              <a:t>“</a:t>
            </a:r>
            <a:r>
              <a:rPr lang="zh-CN" altLang="en-US"/>
              <a:t>提交</a:t>
            </a:r>
            <a:r>
              <a:rPr lang="en-US" altLang="zh-CN"/>
              <a:t>”</a:t>
            </a:r>
            <a:r>
              <a:rPr lang="zh-CN" altLang="en-US"/>
              <a:t>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340485"/>
            <a:ext cx="8355330" cy="41128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95605" y="5486400"/>
            <a:ext cx="8470900" cy="471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/>
              <a:t>点击提交会二次核对信息，信息无误点击</a:t>
            </a:r>
            <a:r>
              <a:rPr lang="zh-CN" altLang="en-US"/>
              <a:t>确定。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412240"/>
            <a:ext cx="8187690" cy="40297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95605" y="5486400"/>
            <a:ext cx="8470900" cy="471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/>
              <a:t>支付提交完成关闭页面后，再次询问是否已支付，点击</a:t>
            </a:r>
            <a:r>
              <a:rPr lang="zh-CN" altLang="en-US"/>
              <a:t>确定。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412240"/>
            <a:ext cx="8277225" cy="40741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95605" y="5445125"/>
            <a:ext cx="8470900" cy="471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/>
              <a:t>支付完成后，会生成一条支付信息和保函信息，可查看支付凭证，下载委托合同，可以扫码关注公众号，进行发票</a:t>
            </a:r>
            <a:r>
              <a:rPr lang="zh-CN" altLang="en-US"/>
              <a:t>申请。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340485"/>
            <a:ext cx="8278495" cy="40747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95605" y="5486400"/>
            <a:ext cx="8470900" cy="471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/>
              <a:t>等待出函机构审核完成后，即可下载投标</a:t>
            </a:r>
            <a:r>
              <a:rPr lang="zh-CN" altLang="en-US"/>
              <a:t>保函。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412240"/>
            <a:ext cx="8279130" cy="40747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>
          <a:xfrm>
            <a:off x="7204075" y="4196715"/>
            <a:ext cx="1257935" cy="385445"/>
          </a:xfrm>
        </p:spPr>
        <p:txBody>
          <a:bodyPr/>
          <a:lstStyle/>
          <a:p>
            <a:r>
              <a:t>PART </a:t>
            </a:r>
            <a:r>
              <a:t>thr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申请</a:t>
            </a:r>
            <a:r>
              <a:rPr lang="zh-CN" altLang="en-US"/>
              <a:t>发票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95605" y="5486400"/>
            <a:ext cx="8470900" cy="471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/>
              <a:t>通过链接进入登录页，账号：公司名称，初始密码：</a:t>
            </a:r>
            <a:r>
              <a:rPr lang="en-US" altLang="zh-CN"/>
              <a:t>123456,</a:t>
            </a:r>
            <a:r>
              <a:rPr lang="zh-CN" altLang="en-US"/>
              <a:t>输入正确的验证码即可</a:t>
            </a:r>
            <a:r>
              <a:rPr lang="zh-CN" altLang="en-US"/>
              <a:t>登录。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442085"/>
            <a:ext cx="8216900" cy="40443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33040" y="108521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宋体" panose="02010600030101010101" pitchFamily="2" charset="-122"/>
              </a:rPr>
              <a:t>https://pt.zgdzbhw.com</a:t>
            </a:r>
            <a:endParaRPr lang="en-US" altLang="zh-CN">
              <a:latin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目录</a:t>
            </a:r>
            <a:endParaRPr lang="zh-CN" altLang="en-US"/>
          </a:p>
        </p:txBody>
      </p:sp>
      <p:cxnSp>
        <p:nvCxnSpPr>
          <p:cNvPr id="134" name="直接连接符 133"/>
          <p:cNvCxnSpPr/>
          <p:nvPr>
            <p:custDataLst>
              <p:tags r:id="rId3"/>
            </p:custDataLst>
          </p:nvPr>
        </p:nvCxnSpPr>
        <p:spPr>
          <a:xfrm>
            <a:off x="1667351" y="864394"/>
            <a:ext cx="0" cy="2936081"/>
          </a:xfrm>
          <a:prstGeom prst="line">
            <a:avLst/>
          </a:prstGeom>
          <a:ln w="12700">
            <a:solidFill>
              <a:schemeClr val="accent2">
                <a:lumMod val="75000"/>
                <a:alpha val="3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序号"/>
          <p:cNvSpPr txBox="1"/>
          <p:nvPr>
            <p:custDataLst>
              <p:tags r:id="rId4"/>
            </p:custDataLst>
          </p:nvPr>
        </p:nvSpPr>
        <p:spPr>
          <a:xfrm>
            <a:off x="1583531" y="2818924"/>
            <a:ext cx="1142048" cy="102203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 algn="l"/>
            <a:r>
              <a:rPr lang="en-US" sz="5400" spc="-100" dirty="0">
                <a:gradFill>
                  <a:gsLst>
                    <a:gs pos="16000">
                      <a:schemeClr val="accent1">
                        <a:alpha val="0"/>
                      </a:schemeClr>
                    </a:gs>
                    <a:gs pos="100000">
                      <a:schemeClr val="accent2"/>
                    </a:gs>
                  </a:gsLst>
                  <a:lin ang="16200000" scaled="0"/>
                </a:gradFill>
                <a:uFillTx/>
                <a:latin typeface="+mj-ea"/>
                <a:ea typeface="+mj-ea"/>
                <a:cs typeface="MiSans Normal" panose="00000500000000000000" charset="-122"/>
              </a:rPr>
              <a:t>01</a:t>
            </a:r>
            <a:endParaRPr lang="en-US" sz="5400" spc="-100" dirty="0">
              <a:gradFill>
                <a:gsLst>
                  <a:gs pos="16000">
                    <a:schemeClr val="accent1">
                      <a:alpha val="0"/>
                    </a:schemeClr>
                  </a:gs>
                  <a:gs pos="100000">
                    <a:schemeClr val="accent2"/>
                  </a:gs>
                </a:gsLst>
                <a:lin ang="16200000" scaled="0"/>
              </a:gradFill>
              <a:uFillTx/>
              <a:latin typeface="+mj-ea"/>
              <a:ea typeface="+mj-ea"/>
              <a:cs typeface="MiSans Normal" panose="00000500000000000000" charset="-122"/>
            </a:endParaRPr>
          </a:p>
        </p:txBody>
      </p:sp>
      <p:sp>
        <p:nvSpPr>
          <p:cNvPr id="133" name="标题"/>
          <p:cNvSpPr txBox="1"/>
          <p:nvPr>
            <p:custDataLst>
              <p:tags r:id="rId5"/>
            </p:custDataLst>
          </p:nvPr>
        </p:nvSpPr>
        <p:spPr>
          <a:xfrm>
            <a:off x="1717834" y="3598051"/>
            <a:ext cx="1529239" cy="11458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algn="l"/>
            <a:r>
              <a:rPr lang="zh-CN" altLang="en-US" sz="1650" dirty="0">
                <a:solidFill>
                  <a:schemeClr val="tx1"/>
                </a:solidFill>
                <a:uFillTx/>
                <a:latin typeface="+mj-ea"/>
                <a:ea typeface="+mj-ea"/>
                <a:cs typeface="MiSans Normal" panose="00000500000000000000" charset="-122"/>
              </a:rPr>
              <a:t>公司</a:t>
            </a:r>
            <a:r>
              <a:rPr lang="zh-CN" altLang="en-US" sz="1650" dirty="0">
                <a:solidFill>
                  <a:schemeClr val="tx1"/>
                </a:solidFill>
                <a:uFillTx/>
                <a:latin typeface="+mj-ea"/>
                <a:ea typeface="+mj-ea"/>
                <a:cs typeface="MiSans Normal" panose="00000500000000000000" charset="-122"/>
              </a:rPr>
              <a:t>简介</a:t>
            </a:r>
            <a:endParaRPr lang="zh-CN" altLang="en-US" sz="1650" dirty="0">
              <a:solidFill>
                <a:schemeClr val="tx1"/>
              </a:solidFill>
              <a:uFillTx/>
              <a:latin typeface="+mj-ea"/>
              <a:ea typeface="+mj-ea"/>
              <a:cs typeface="MiSans Normal" panose="00000500000000000000" charset="-122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6"/>
            </p:custDataLst>
          </p:nvPr>
        </p:nvCxnSpPr>
        <p:spPr>
          <a:xfrm>
            <a:off x="3504724" y="864394"/>
            <a:ext cx="0" cy="2328863"/>
          </a:xfrm>
          <a:prstGeom prst="line">
            <a:avLst/>
          </a:prstGeom>
          <a:ln w="12700">
            <a:solidFill>
              <a:schemeClr val="accent2">
                <a:lumMod val="75000"/>
                <a:alpha val="3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序号"/>
          <p:cNvSpPr txBox="1"/>
          <p:nvPr>
            <p:custDataLst>
              <p:tags r:id="rId7"/>
            </p:custDataLst>
          </p:nvPr>
        </p:nvSpPr>
        <p:spPr>
          <a:xfrm>
            <a:off x="3420904" y="2211705"/>
            <a:ext cx="1142048" cy="102203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 algn="l"/>
            <a:r>
              <a:rPr lang="en-US" sz="5400" spc="-100" dirty="0">
                <a:gradFill>
                  <a:gsLst>
                    <a:gs pos="16000">
                      <a:schemeClr val="accent1">
                        <a:alpha val="0"/>
                      </a:schemeClr>
                    </a:gs>
                    <a:gs pos="100000">
                      <a:schemeClr val="accent2"/>
                    </a:gs>
                  </a:gsLst>
                  <a:lin ang="16200000" scaled="0"/>
                </a:gradFill>
                <a:uFillTx/>
                <a:latin typeface="+mj-ea"/>
                <a:ea typeface="+mj-ea"/>
                <a:cs typeface="MiSans Normal" panose="00000500000000000000" charset="-122"/>
              </a:rPr>
              <a:t>02</a:t>
            </a:r>
            <a:endParaRPr lang="en-US" sz="5400" spc="-100" dirty="0">
              <a:gradFill>
                <a:gsLst>
                  <a:gs pos="16000">
                    <a:schemeClr val="accent1">
                      <a:alpha val="0"/>
                    </a:schemeClr>
                  </a:gs>
                  <a:gs pos="100000">
                    <a:schemeClr val="accent2"/>
                  </a:gs>
                </a:gsLst>
                <a:lin ang="16200000" scaled="0"/>
              </a:gradFill>
              <a:uFillTx/>
              <a:latin typeface="+mj-ea"/>
              <a:ea typeface="+mj-ea"/>
              <a:cs typeface="MiSans Normal" panose="00000500000000000000" charset="-122"/>
            </a:endParaRPr>
          </a:p>
        </p:txBody>
      </p:sp>
      <p:sp>
        <p:nvSpPr>
          <p:cNvPr id="26" name="标题"/>
          <p:cNvSpPr txBox="1"/>
          <p:nvPr>
            <p:custDataLst>
              <p:tags r:id="rId8"/>
            </p:custDataLst>
          </p:nvPr>
        </p:nvSpPr>
        <p:spPr>
          <a:xfrm>
            <a:off x="3555206" y="2990832"/>
            <a:ext cx="1529239" cy="11458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algn="l"/>
            <a:r>
              <a:rPr lang="zh-CN" altLang="en-US" sz="1650" dirty="0">
                <a:solidFill>
                  <a:schemeClr val="tx1"/>
                </a:solidFill>
                <a:uFillTx/>
                <a:latin typeface="+mj-ea"/>
                <a:ea typeface="+mj-ea"/>
                <a:cs typeface="MiSans Normal" panose="00000500000000000000" charset="-122"/>
              </a:rPr>
              <a:t>操作</a:t>
            </a:r>
            <a:r>
              <a:rPr lang="zh-CN" altLang="en-US" sz="1650" dirty="0">
                <a:solidFill>
                  <a:schemeClr val="tx1"/>
                </a:solidFill>
                <a:uFillTx/>
                <a:latin typeface="+mj-ea"/>
                <a:ea typeface="+mj-ea"/>
                <a:cs typeface="MiSans Normal" panose="00000500000000000000" charset="-122"/>
              </a:rPr>
              <a:t>步骤</a:t>
            </a:r>
            <a:endParaRPr lang="zh-CN" altLang="en-US" sz="1650" dirty="0">
              <a:solidFill>
                <a:schemeClr val="tx1"/>
              </a:solidFill>
              <a:uFillTx/>
              <a:latin typeface="+mj-ea"/>
              <a:ea typeface="+mj-ea"/>
              <a:cs typeface="MiSans Normal" panose="00000500000000000000" charset="-122"/>
            </a:endParaRPr>
          </a:p>
        </p:txBody>
      </p:sp>
      <p:cxnSp>
        <p:nvCxnSpPr>
          <p:cNvPr id="28" name="直接连接符 27"/>
          <p:cNvCxnSpPr/>
          <p:nvPr>
            <p:custDataLst>
              <p:tags r:id="rId9"/>
            </p:custDataLst>
          </p:nvPr>
        </p:nvCxnSpPr>
        <p:spPr>
          <a:xfrm>
            <a:off x="5342096" y="864394"/>
            <a:ext cx="0" cy="2936081"/>
          </a:xfrm>
          <a:prstGeom prst="line">
            <a:avLst/>
          </a:prstGeom>
          <a:ln w="12700">
            <a:solidFill>
              <a:schemeClr val="accent2">
                <a:lumMod val="75000"/>
                <a:alpha val="3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序号"/>
          <p:cNvSpPr txBox="1"/>
          <p:nvPr>
            <p:custDataLst>
              <p:tags r:id="rId10"/>
            </p:custDataLst>
          </p:nvPr>
        </p:nvSpPr>
        <p:spPr>
          <a:xfrm>
            <a:off x="5258276" y="2818924"/>
            <a:ext cx="1142048" cy="102203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 algn="l"/>
            <a:r>
              <a:rPr lang="en-US" sz="5400" spc="-100" dirty="0">
                <a:gradFill>
                  <a:gsLst>
                    <a:gs pos="16000">
                      <a:schemeClr val="accent1">
                        <a:alpha val="0"/>
                      </a:schemeClr>
                    </a:gs>
                    <a:gs pos="100000">
                      <a:schemeClr val="accent2"/>
                    </a:gs>
                  </a:gsLst>
                  <a:lin ang="16200000" scaled="0"/>
                </a:gradFill>
                <a:uFillTx/>
                <a:latin typeface="+mj-ea"/>
                <a:ea typeface="+mj-ea"/>
                <a:cs typeface="MiSans Normal" panose="00000500000000000000" charset="-122"/>
              </a:rPr>
              <a:t>03</a:t>
            </a:r>
            <a:endParaRPr lang="en-US" sz="5400" spc="-100" dirty="0">
              <a:gradFill>
                <a:gsLst>
                  <a:gs pos="16000">
                    <a:schemeClr val="accent1">
                      <a:alpha val="0"/>
                    </a:schemeClr>
                  </a:gs>
                  <a:gs pos="100000">
                    <a:schemeClr val="accent2"/>
                  </a:gs>
                </a:gsLst>
                <a:lin ang="16200000" scaled="0"/>
              </a:gradFill>
              <a:uFillTx/>
              <a:latin typeface="+mj-ea"/>
              <a:ea typeface="+mj-ea"/>
              <a:cs typeface="MiSans Normal" panose="00000500000000000000" charset="-122"/>
            </a:endParaRPr>
          </a:p>
        </p:txBody>
      </p:sp>
      <p:sp>
        <p:nvSpPr>
          <p:cNvPr id="32" name="标题"/>
          <p:cNvSpPr txBox="1"/>
          <p:nvPr>
            <p:custDataLst>
              <p:tags r:id="rId11"/>
            </p:custDataLst>
          </p:nvPr>
        </p:nvSpPr>
        <p:spPr>
          <a:xfrm>
            <a:off x="5392579" y="3598051"/>
            <a:ext cx="1529239" cy="11458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algn="l"/>
            <a:r>
              <a:rPr lang="zh-CN" altLang="en-US" sz="1650" dirty="0">
                <a:solidFill>
                  <a:schemeClr val="tx1"/>
                </a:solidFill>
                <a:uFillTx/>
                <a:latin typeface="+mj-ea"/>
                <a:ea typeface="+mj-ea"/>
                <a:cs typeface="MiSans Normal" panose="00000500000000000000" charset="-122"/>
              </a:rPr>
              <a:t>申请</a:t>
            </a:r>
            <a:r>
              <a:rPr lang="zh-CN" altLang="en-US" sz="1650" dirty="0">
                <a:solidFill>
                  <a:schemeClr val="tx1"/>
                </a:solidFill>
                <a:uFillTx/>
                <a:latin typeface="+mj-ea"/>
                <a:ea typeface="+mj-ea"/>
                <a:cs typeface="MiSans Normal" panose="00000500000000000000" charset="-122"/>
              </a:rPr>
              <a:t>发票</a:t>
            </a:r>
            <a:endParaRPr lang="zh-CN" altLang="en-US" sz="1650" dirty="0">
              <a:solidFill>
                <a:schemeClr val="tx1"/>
              </a:solidFill>
              <a:uFillTx/>
              <a:latin typeface="+mj-ea"/>
              <a:ea typeface="+mj-ea"/>
              <a:cs typeface="MiSans Normal" panose="00000500000000000000" charset="-122"/>
            </a:endParaRPr>
          </a:p>
        </p:txBody>
      </p:sp>
      <p:sp>
        <p:nvSpPr>
          <p:cNvPr id="35" name="序号"/>
          <p:cNvSpPr txBox="1"/>
          <p:nvPr>
            <p:custDataLst>
              <p:tags r:id="rId12"/>
            </p:custDataLst>
          </p:nvPr>
        </p:nvSpPr>
        <p:spPr>
          <a:xfrm>
            <a:off x="7095649" y="2211705"/>
            <a:ext cx="1142048" cy="102203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 algn="l"/>
            <a:endParaRPr lang="en-US" sz="5400" spc="-100" dirty="0">
              <a:gradFill>
                <a:gsLst>
                  <a:gs pos="16000">
                    <a:schemeClr val="accent1">
                      <a:alpha val="0"/>
                    </a:schemeClr>
                  </a:gs>
                  <a:gs pos="100000">
                    <a:schemeClr val="accent2"/>
                  </a:gs>
                </a:gsLst>
                <a:lin ang="16200000" scaled="0"/>
              </a:gradFill>
              <a:uFillTx/>
              <a:latin typeface="+mj-ea"/>
              <a:ea typeface="+mj-ea"/>
              <a:cs typeface="MiSans Normal" panose="00000500000000000000" charset="-122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95605" y="5486400"/>
            <a:ext cx="8470900" cy="471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/>
              <a:t>在菜单中点击我的保函可以点击查看项目的</a:t>
            </a:r>
            <a:r>
              <a:rPr lang="zh-CN" altLang="en-US"/>
              <a:t>详细信息。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70" y="1412240"/>
            <a:ext cx="8276590" cy="40741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95605" y="5445125"/>
            <a:ext cx="8470900" cy="471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/>
              <a:t>点击发票申请按钮，可以选择手动输入相关信息，也可在我的企业内完善信息后，点击快捷输入即可完成一键</a:t>
            </a:r>
            <a:r>
              <a:rPr lang="zh-CN" altLang="en-US"/>
              <a:t>输入。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70" y="1268730"/>
            <a:ext cx="8301990" cy="40862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95605" y="5445125"/>
            <a:ext cx="8470900" cy="471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/>
              <a:t>信息录入无误后点击确定按钮，二次确认信息无误，即可申请</a:t>
            </a:r>
            <a:r>
              <a:rPr lang="zh-CN" altLang="en-US"/>
              <a:t>完成。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484630"/>
            <a:ext cx="8067040" cy="39706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95605" y="5445125"/>
            <a:ext cx="8470900" cy="471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/>
              <a:t>申请完成后等待财务进行开票</a:t>
            </a:r>
            <a:r>
              <a:rPr lang="zh-CN" altLang="en-US"/>
              <a:t>即可。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70" y="1412240"/>
            <a:ext cx="8204200" cy="40379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95605" y="5445125"/>
            <a:ext cx="8470900" cy="471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/>
              <a:t>点击详情可以查看支付的详细信息和发票的申请详细</a:t>
            </a:r>
            <a:r>
              <a:rPr lang="en-US" altLang="zh-CN"/>
              <a:t>,</a:t>
            </a:r>
            <a:r>
              <a:rPr lang="zh-CN" altLang="en-US"/>
              <a:t>开票完成后可点击发票下载即可</a:t>
            </a:r>
            <a:r>
              <a:rPr lang="zh-CN" altLang="en-US"/>
              <a:t>完成。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70" y="1412240"/>
            <a:ext cx="8198485" cy="40354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680720" y="2214880"/>
            <a:ext cx="5386070" cy="1544320"/>
          </a:xfrm>
        </p:spPr>
        <p:txBody>
          <a:bodyPr/>
          <a:lstStyle/>
          <a:p>
            <a:r>
              <a:rPr lang="zh-CN" altLang="en-US"/>
              <a:t>感谢您的观看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>
          <a:xfrm>
            <a:off x="7053580" y="4097655"/>
            <a:ext cx="1306195" cy="417830"/>
          </a:xfrm>
        </p:spPr>
        <p:txBody>
          <a:bodyPr/>
          <a:lstStyle/>
          <a:p>
            <a:r>
              <a:rPr lang="zh-CN" altLang="en-US"/>
              <a:t>PART ONE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公司</a:t>
            </a:r>
            <a:r>
              <a:rPr lang="zh-CN" altLang="en-US"/>
              <a:t>简介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矩形: 圆角 4"/>
          <p:cNvSpPr/>
          <p:nvPr>
            <p:custDataLst>
              <p:tags r:id="rId1"/>
            </p:custDataLst>
          </p:nvPr>
        </p:nvSpPr>
        <p:spPr>
          <a:xfrm>
            <a:off x="461010" y="1701800"/>
            <a:ext cx="8272145" cy="4241800"/>
          </a:xfrm>
          <a:prstGeom prst="roundRect">
            <a:avLst>
              <a:gd name="adj" fmla="val 3565"/>
            </a:avLst>
          </a:prstGeom>
          <a:solidFill>
            <a:srgbClr val="C8E4FF"/>
          </a:solidFill>
          <a:ln w="6350">
            <a:solidFill>
              <a:schemeClr val="accent1">
                <a:alpha val="23000"/>
              </a:schemeClr>
            </a:solidFill>
          </a:ln>
          <a:effectLst>
            <a:outerShdw blurRad="127000" dist="25400" dir="2700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350" dirty="0">
              <a:solidFill>
                <a:srgbClr val="6DAFFA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1505" y="1844675"/>
            <a:ext cx="7991475" cy="3944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>
              <a:lnSpc>
                <a:spcPct val="140000"/>
              </a:lnSpc>
            </a:pPr>
            <a:r>
              <a:rPr lang="zh-CN" altLang="en-US" sz="1400">
                <a:latin typeface="宋体" panose="02010600030101010101" pitchFamily="2" charset="-122"/>
                <a:cs typeface="宋体" panose="02010600030101010101" pitchFamily="2" charset="-122"/>
              </a:rPr>
              <a:t>河南工联保信息科技有限公司成立于2019年2月，专注于电子科技软件开发维护，是全国首批联合“银行机构、保险公司及专业工程担保公司”为一体的专业的工程担保电子平台机构，已成为深度对接政府、保证人、建筑行业主体的工程保证金担保创新服务平台。在“放管服”、</a:t>
            </a:r>
            <a:r>
              <a:rPr lang="en-US" altLang="zh-CN" sz="1400"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1400">
                <a:latin typeface="宋体" panose="02010600030101010101" pitchFamily="2" charset="-122"/>
                <a:cs typeface="宋体" panose="02010600030101010101" pitchFamily="2" charset="-122"/>
              </a:rPr>
              <a:t>政府无纸化办公</a:t>
            </a:r>
            <a:r>
              <a:rPr lang="en-US" altLang="zh-CN" sz="1400"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1400">
                <a:latin typeface="宋体" panose="02010600030101010101" pitchFamily="2" charset="-122"/>
                <a:cs typeface="宋体" panose="02010600030101010101" pitchFamily="2" charset="-122"/>
              </a:rPr>
              <a:t>背景下，已为全国多地公共资源交易中心、住建部门、人社部门实现“互联网+政务+监管”功能。助力政府优化 营商环境，切实为企业减负。</a:t>
            </a:r>
            <a:endParaRPr lang="zh-CN" altLang="en-US" sz="1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457200">
              <a:lnSpc>
                <a:spcPct val="140000"/>
              </a:lnSpc>
            </a:pPr>
            <a:r>
              <a:rPr lang="zh-CN" altLang="en-US" sz="1400">
                <a:latin typeface="宋体" panose="02010600030101010101" pitchFamily="2" charset="-122"/>
                <a:cs typeface="宋体" panose="02010600030101010101" pitchFamily="2" charset="-122"/>
              </a:rPr>
              <a:t>我司为响应“不见面开标”特开发了“工联保”电子保函系统，电子保函系统已完成与信息安全电子认证中心（CA）和保险公司、担保公司、银行等金融机构自动出函系统的对接，投标电子保函可实现全流程自动审核、自动出函，7X24小时随时办理。打通招投标全流程电子化的“最后一公里”，简化业务流程，减少保证金缴纳，提高招投标效率。</a:t>
            </a:r>
            <a:endParaRPr lang="zh-CN" altLang="en-US" sz="1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457200">
              <a:lnSpc>
                <a:spcPct val="140000"/>
              </a:lnSpc>
            </a:pPr>
            <a:r>
              <a:rPr lang="zh-CN" altLang="en-US" sz="1400">
                <a:latin typeface="宋体" panose="02010600030101010101" pitchFamily="2" charset="-122"/>
                <a:cs typeface="宋体" panose="02010600030101010101" pitchFamily="2" charset="-122"/>
              </a:rPr>
              <a:t>平台融入了投标担保电子保函管理、支付担保电子保函管理、质量担保电子保函管理、预付款担保电子保函管理、履约担保电子保函管理、农名工工资担保电子保函管理。电子保函管理平台使得管理者，用保企业，金融担保公司实现</a:t>
            </a:r>
            <a:r>
              <a:rPr lang="en-US" altLang="zh-CN" sz="1400"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1400">
                <a:latin typeface="宋体" panose="02010600030101010101" pitchFamily="2" charset="-122"/>
                <a:cs typeface="宋体" panose="02010600030101010101" pitchFamily="2" charset="-122"/>
              </a:rPr>
              <a:t>网上办</a:t>
            </a:r>
            <a:r>
              <a:rPr lang="en-US" altLang="zh-CN" sz="1400"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140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1400"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1400">
                <a:latin typeface="宋体" panose="02010600030101010101" pitchFamily="2" charset="-122"/>
                <a:cs typeface="宋体" panose="02010600030101010101" pitchFamily="2" charset="-122"/>
              </a:rPr>
              <a:t>掌上办</a:t>
            </a:r>
            <a:r>
              <a:rPr lang="en-US" altLang="zh-CN" sz="1400"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1400">
                <a:latin typeface="宋体" panose="02010600030101010101" pitchFamily="2" charset="-122"/>
                <a:cs typeface="宋体" panose="02010600030101010101" pitchFamily="2" charset="-122"/>
              </a:rPr>
              <a:t>确保服务</a:t>
            </a:r>
            <a:r>
              <a:rPr lang="en-US" altLang="zh-CN" sz="1400"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1400">
                <a:latin typeface="宋体" panose="02010600030101010101" pitchFamily="2" charset="-122"/>
                <a:cs typeface="宋体" panose="02010600030101010101" pitchFamily="2" charset="-122"/>
              </a:rPr>
              <a:t>不打烊</a:t>
            </a:r>
            <a:r>
              <a:rPr lang="en-US" altLang="zh-CN" sz="1400"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1400">
                <a:latin typeface="宋体" panose="02010600030101010101" pitchFamily="2" charset="-122"/>
                <a:cs typeface="宋体" panose="02010600030101010101" pitchFamily="2" charset="-122"/>
              </a:rPr>
              <a:t>，业务</a:t>
            </a:r>
            <a:r>
              <a:rPr lang="en-US" altLang="zh-CN" sz="1400"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1400">
                <a:latin typeface="宋体" panose="02010600030101010101" pitchFamily="2" charset="-122"/>
                <a:cs typeface="宋体" panose="02010600030101010101" pitchFamily="2" charset="-122"/>
              </a:rPr>
              <a:t>不断档</a:t>
            </a:r>
            <a:r>
              <a:rPr lang="en-US" altLang="zh-CN" sz="1400"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140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>
          <a:xfrm>
            <a:off x="7204075" y="4196715"/>
            <a:ext cx="1257935" cy="385445"/>
          </a:xfrm>
        </p:spPr>
        <p:txBody>
          <a:bodyPr/>
          <a:lstStyle/>
          <a:p>
            <a:r>
              <a:t>PART TWO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操作</a:t>
            </a:r>
            <a:r>
              <a:rPr lang="zh-CN" altLang="en-US"/>
              <a:t>步骤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95605" y="5486400"/>
            <a:ext cx="8135620" cy="471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/>
              <a:t>通过链接进入电子保函投标后，阅读并同意</a:t>
            </a:r>
            <a:r>
              <a:rPr lang="zh-CN" altLang="en-US"/>
              <a:t>委托合同。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484630"/>
            <a:ext cx="8059420" cy="39674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95605" y="5486400"/>
            <a:ext cx="8135620" cy="471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/>
              <a:t>检查项目信息及个人信息，如个人信息有误，可点击修改经办人</a:t>
            </a:r>
            <a:r>
              <a:rPr lang="zh-CN" altLang="en-US"/>
              <a:t>信息。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412875"/>
            <a:ext cx="8182610" cy="40278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95605" y="5486400"/>
            <a:ext cx="8135620" cy="471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/>
              <a:t>点击发送按钮，输入短信</a:t>
            </a:r>
            <a:r>
              <a:rPr lang="zh-CN" altLang="en-US"/>
              <a:t>验证码，进行手机号码</a:t>
            </a:r>
            <a:r>
              <a:rPr lang="zh-CN" altLang="en-US"/>
              <a:t>校验。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484630"/>
            <a:ext cx="8134985" cy="40043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95605" y="5486400"/>
            <a:ext cx="8135620" cy="471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/>
              <a:t>校验</a:t>
            </a:r>
            <a:r>
              <a:rPr lang="zh-CN" altLang="en-US"/>
              <a:t>完成。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412240"/>
            <a:ext cx="8135620" cy="40036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0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UNIT_TYPE" val="i"/>
  <p:tag name="KSO_WM_UNIT_INDEX" val="2"/>
</p:tagLst>
</file>

<file path=ppt/tags/tag10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UNIT_TYPE" val="i"/>
  <p:tag name="KSO_WM_UNIT_INDEX" val="3"/>
</p:tagLst>
</file>

<file path=ppt/tags/tag102.xml><?xml version="1.0" encoding="utf-8"?>
<p:tagLst xmlns:p="http://schemas.openxmlformats.org/presentationml/2006/main">
  <p:tag name="KSO_WM_UNIT_ISCONTENTSTITLE" val="0"/>
  <p:tag name="KSO_WM_UNIT_ISNUMDGMTITLE" val="0"/>
  <p:tag name="KSO_WM_UNIT_PRESET_TEXT" val="CONTENT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3*b*1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0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UNIT_CONTENT_GROUP_TYPE" val="contentchip"/>
  <p:tag name="KSO_WM_UNIT_TYPE" val="i"/>
  <p:tag name="KSO_WM_UNIT_INDEX" val="2"/>
</p:tagLst>
</file>

<file path=ppt/tags/tag109.xml><?xml version="1.0" encoding="utf-8"?>
<p:tagLst xmlns:p="http://schemas.openxmlformats.org/presentationml/2006/main">
  <p:tag name="KSO_WM_UNIT_PRESET_TEXT" val="PART ONE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1.0"/>
  <p:tag name="KSO_WM_BEAUTIFY_FLAG" val="#wm#"/>
  <p:tag name="KSO_WM_UNIT_CONTENT_GROUP_TYPE" val="contentchip"/>
</p:tagLst>
</file>

<file path=ppt/tags/tag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1.0"/>
  <p:tag name="KSO_WM_BEAUTIFY_FLAG" val="#wm#"/>
  <p:tag name="KSO_WM_UNIT_CONTENT_GROUP_TYPE" val="contentchip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UNIT_TYPE" val="i"/>
  <p:tag name="KSO_WM_UNIT_INDEX" val="1"/>
</p:tagLst>
</file>

<file path=ppt/tags/tag11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1.0"/>
  <p:tag name="KSO_WM_UNIT_CONTENT_GROUP_TYPE" val="titlestyle"/>
  <p:tag name="KSO_WM_UNIT_TYPE" val="i"/>
  <p:tag name="KSO_WM_UNIT_INDEX" val="2"/>
</p:tagLst>
</file>

<file path=ppt/tags/tag11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1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18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1.0"/>
  <p:tag name="KSO_WM_BEAUTIFY_FLAG" val="#wm#"/>
  <p:tag name="KSO_WM_UNIT_CONTENT_GROUP_TYPE" val="titlestyle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1.0"/>
  <p:tag name="KSO_WM_UNIT_TYPE" val="i"/>
  <p:tag name="KSO_WM_UNIT_INDEX" val="1"/>
</p:tagLst>
</file>

<file path=ppt/tags/tag1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2"/>
  <p:tag name="KSO_WM_UNIT_LAYERLEVEL" val="1"/>
  <p:tag name="KSO_WM_TAG_VERSION" val="1.0"/>
  <p:tag name="KSO_WM_UNIT_CONTENT_GROUP_TYPE" val="titlestyle"/>
  <p:tag name="KSO_WM_UNIT_TYPE" val="i"/>
  <p:tag name="KSO_WM_UNIT_INDEX" val="2"/>
</p:tagLst>
</file>

<file path=ppt/tags/tag124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1.0"/>
  <p:tag name="KSO_WM_BEAUTIFY_FLAG" val="#wm#"/>
  <p:tag name="KSO_WM_UNIT_CONTENT_GROUP_TYPE" val="titlestyle"/>
</p:tagLst>
</file>

<file path=ppt/tags/tag12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26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28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1.0"/>
  <p:tag name="KSO_WM_UNIT_TYPE" val="i"/>
  <p:tag name="KSO_WM_UNIT_INDEX" val="1"/>
</p:tagLst>
</file>

<file path=ppt/tags/tag13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2"/>
  <p:tag name="KSO_WM_UNIT_LAYERLEVEL" val="1"/>
  <p:tag name="KSO_WM_TAG_VERSION" val="1.0"/>
  <p:tag name="KSO_WM_UNIT_CONTENT_GROUP_TYPE" val="titlestyle"/>
  <p:tag name="KSO_WM_UNIT_TYPE" val="i"/>
  <p:tag name="KSO_WM_UNIT_INDEX" val="2"/>
</p:tagLst>
</file>

<file path=ppt/tags/tag134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1.0"/>
  <p:tag name="KSO_WM_BEAUTIFY_FLAG" val="#wm#"/>
  <p:tag name="KSO_WM_UNIT_CONTENT_GROUP_TYPE" val="titlestyle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UNIT_TYPE" val="i"/>
  <p:tag name="KSO_WM_UNIT_INDEX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UNIT_TYPE" val="i"/>
  <p:tag name="KSO_WM_UNIT_INDEX" val="1"/>
</p:tagLst>
</file>

<file path=ppt/tags/tag14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1.0"/>
  <p:tag name="KSO_WM_UNIT_TYPE" val="i"/>
  <p:tag name="KSO_WM_UNIT_INDEX" val="1"/>
</p:tagLst>
</file>

<file path=ppt/tags/tag1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1.0"/>
  <p:tag name="KSO_WM_UNIT_CONTENT_GROUP_TYPE" val="titlestyle"/>
  <p:tag name="KSO_WM_UNIT_TYPE" val="i"/>
  <p:tag name="KSO_WM_UNIT_INDEX" val="2"/>
</p:tagLst>
</file>

<file path=ppt/tags/tag149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1.0"/>
  <p:tag name="KSO_WM_BEAUTIFY_FLAG" val="#wm#"/>
  <p:tag name="KSO_WM_UNIT_CONTENT_GROUP_TYPE" val="titlestyle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5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选择预设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1.0"/>
  <p:tag name="KSO_WM_BEAUTIFY_FLAG" val="#wm#"/>
  <p:tag name="KSO_WM_UNIT_CONTENT_GROUP_TYPE" val="titlestyle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UNIT_TYPE" val="i"/>
  <p:tag name="KSO_WM_UNIT_INDEX" val="1"/>
</p:tagLst>
</file>

<file path=ppt/tags/tag155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1.0"/>
  <p:tag name="KSO_WM_BEAUTIFY_FLAG" val="#wm#"/>
  <p:tag name="KSO_WM_UNIT_CONTENT_GROUP_TYPE" val="contentchip"/>
</p:tagLst>
</file>

<file path=ppt/tags/tag156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1.0"/>
  <p:tag name="KSO_WM_BEAUTIFY_FLAG" val="#wm#"/>
  <p:tag name="KSO_WM_UNIT_CONTENT_GROUP_TYPE" val="contentchip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UNIT_TYPE" val="i"/>
  <p:tag name="KSO_WM_UNIT_INDEX" val="2"/>
</p:tagLst>
</file>

<file path=ppt/tags/tag16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UNIT_TYPE" val="i"/>
  <p:tag name="KSO_WM_UNIT_INDEX" val="1"/>
</p:tagLst>
</file>

<file path=ppt/tags/tag1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1.0"/>
  <p:tag name="KSO_WM_UNIT_CONTENT_GROUP_TYPE" val="titlestyle"/>
  <p:tag name="KSO_WM_UNIT_TYPE" val="i"/>
  <p:tag name="KSO_WM_UNIT_INDEX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29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292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30292"/>
  <p:tag name="KSO_WM_SPECIAL_SOURCE" val="bdnull"/>
  <p:tag name="KSO_WM_TEMPLATE_SUBCATEGORY" val="29"/>
  <p:tag name="KSO_WM_TEMPLATE_MASTER_TYPE" val="0"/>
  <p:tag name="KSO_WM_TEMPLATE_COLOR_TYPE" val="0"/>
  <p:tag name="KSO_WM_TAG_VERSION" val="1.0"/>
  <p:tag name="KSO_WM_TEMPLATE_THUMBS_INDEX" val="1、9"/>
</p:tagLst>
</file>

<file path=ppt/tags/tag16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UNIT_TYPE" val="i"/>
  <p:tag name="KSO_WM_UNIT_INDEX" val="3"/>
</p:tagLst>
</file>

<file path=ppt/tags/tag170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1.0"/>
  <p:tag name="KSO_WM_BEAUTIFY_FLAG" val="#wm#"/>
  <p:tag name="KSO_WM_UNIT_CONTENT_GROUP_TYPE" val="contentchip"/>
</p:tagLst>
</file>

<file path=ppt/tags/tag171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1.0"/>
  <p:tag name="KSO_WM_BEAUTIFY_FLAG" val="#wm#"/>
  <p:tag name="KSO_WM_UNIT_CONTENT_GROUP_TYPE" val="contentchip"/>
</p:tagLst>
</file>

<file path=ppt/tags/tag172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1.0"/>
  <p:tag name="KSO_WM_BEAUTIFY_FLAG" val="#wm#"/>
  <p:tag name="KSO_WM_UNIT_CONTENT_GROUP_TYPE" val="contentchip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UNIT_CONTENT_GROUP_TYPE" val="titlestyle"/>
  <p:tag name="KSO_WM_UNIT_TYPE" val="i"/>
  <p:tag name="KSO_WM_UNIT_INDEX" val="1"/>
</p:tagLst>
</file>

<file path=ppt/tags/tag17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2"/>
  <p:tag name="KSO_WM_UNIT_LAYERLEVEL" val="1"/>
  <p:tag name="KSO_WM_TAG_VERSION" val="1.0"/>
  <p:tag name="KSO_WM_UNIT_TYPE" val="i"/>
  <p:tag name="KSO_WM_UNIT_INDEX" val="2"/>
</p:tagLst>
</file>

<file path=ppt/tags/tag17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7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18.xml><?xml version="1.0" encoding="utf-8"?>
<p:tagLst xmlns:p="http://schemas.openxmlformats.org/presentationml/2006/main">
  <p:tag name="KSO_WM_UNIT_ISCONTENTSTITLE" val="0"/>
  <p:tag name="KSO_WM_UNIT_ISNUMDGMTITLE" val="0"/>
  <p:tag name="KSO_WM_UNIT_PRESET_TEXT" val="CONTENT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3*b*1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8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UNIT_TYPE" val="i"/>
  <p:tag name="KSO_WM_UNIT_INDEX" val="2"/>
</p:tagLst>
</file>

<file path=ppt/tags/tag1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UNIT_TYPE" val="i"/>
  <p:tag name="KSO_WM_UNIT_INDEX" val="3"/>
</p:tagLst>
</file>

<file path=ppt/tags/tag186.xml><?xml version="1.0" encoding="utf-8"?>
<p:tagLst xmlns:p="http://schemas.openxmlformats.org/presentationml/2006/main">
  <p:tag name="KSO_WM_UNIT_ISCONTENTSTITLE" val="0"/>
  <p:tag name="KSO_WM_UNIT_ISNUMDGMTITLE" val="0"/>
  <p:tag name="KSO_WM_UNIT_PRESET_TEXT" val="CONTENT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3*b*1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9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UNIT_CONTENT_GROUP_TYPE" val="contentchip"/>
  <p:tag name="KSO_WM_UNIT_TYPE" val="i"/>
  <p:tag name="KSO_WM_UNIT_INDEX" val="2"/>
</p:tagLst>
</file>

<file path=ppt/tags/tag193.xml><?xml version="1.0" encoding="utf-8"?>
<p:tagLst xmlns:p="http://schemas.openxmlformats.org/presentationml/2006/main">
  <p:tag name="KSO_WM_UNIT_PRESET_TEXT" val="PART ONE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1.0"/>
  <p:tag name="KSO_WM_BEAUTIFY_FLAG" val="#wm#"/>
  <p:tag name="KSO_WM_UNIT_CONTENT_GROUP_TYPE" val="contentchip"/>
</p:tagLst>
</file>

<file path=ppt/tags/tag19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1.0"/>
  <p:tag name="KSO_WM_BEAUTIFY_FLAG" val="#wm#"/>
  <p:tag name="KSO_WM_UNIT_CONTENT_GROUP_TYPE" val="contentchip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UNIT_TYPE" val="i"/>
  <p:tag name="KSO_WM_UNIT_INDEX" val="1"/>
</p:tagLst>
</file>

<file path=ppt/tags/tag19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1.0"/>
  <p:tag name="KSO_WM_UNIT_CONTENT_GROUP_TYPE" val="titlestyle"/>
  <p:tag name="KSO_WM_UNIT_TYPE" val="i"/>
  <p:tag name="KSO_WM_UNIT_INDEX" val="2"/>
</p:tagLst>
</file>

<file path=ppt/tags/tag2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1.0"/>
  <p:tag name="KSO_WM_BEAUTIFY_FLAG" val="#wm#"/>
  <p:tag name="KSO_WM_UNIT_CONTENT_GROUP_TYPE" val="contentchip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20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202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1.0"/>
  <p:tag name="KSO_WM_BEAUTIFY_FLAG" val="#wm#"/>
  <p:tag name="KSO_WM_UNIT_CONTENT_GROUP_TYPE" val="titlestyle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1.0"/>
  <p:tag name="KSO_WM_UNIT_TYPE" val="i"/>
  <p:tag name="KSO_WM_UNIT_INDEX" val="1"/>
</p:tagLst>
</file>

<file path=ppt/tags/tag20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2"/>
  <p:tag name="KSO_WM_UNIT_LAYERLEVEL" val="1"/>
  <p:tag name="KSO_WM_TAG_VERSION" val="1.0"/>
  <p:tag name="KSO_WM_UNIT_CONTENT_GROUP_TYPE" val="titlestyle"/>
  <p:tag name="KSO_WM_UNIT_TYPE" val="i"/>
  <p:tag name="KSO_WM_UNIT_INDEX" val="2"/>
</p:tagLst>
</file>

<file path=ppt/tags/tag208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1.0"/>
  <p:tag name="KSO_WM_BEAUTIFY_FLAG" val="#wm#"/>
  <p:tag name="KSO_WM_UNIT_CONTENT_GROUP_TYPE" val="titlestyle"/>
</p:tagLst>
</file>

<file path=ppt/tags/tag20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212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1.0"/>
  <p:tag name="KSO_WM_UNIT_TYPE" val="i"/>
  <p:tag name="KSO_WM_UNIT_INDEX" val="1"/>
</p:tagLst>
</file>

<file path=ppt/tags/tag21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2"/>
  <p:tag name="KSO_WM_UNIT_LAYERLEVEL" val="1"/>
  <p:tag name="KSO_WM_TAG_VERSION" val="1.0"/>
  <p:tag name="KSO_WM_UNIT_CONTENT_GROUP_TYPE" val="titlestyle"/>
  <p:tag name="KSO_WM_UNIT_TYPE" val="i"/>
  <p:tag name="KSO_WM_UNIT_INDEX" val="2"/>
</p:tagLst>
</file>

<file path=ppt/tags/tag218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1.0"/>
  <p:tag name="KSO_WM_BEAUTIFY_FLAG" val="#wm#"/>
  <p:tag name="KSO_WM_UNIT_CONTENT_GROUP_TYPE" val="titlestyle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UNIT_TYPE" val="i"/>
  <p:tag name="KSO_WM_UNIT_INDEX" val="1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UNIT_TYPE" val="i"/>
  <p:tag name="KSO_WM_UNIT_INDEX" val="1"/>
</p:tagLst>
</file>

<file path=ppt/tags/tag22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1.0"/>
  <p:tag name="KSO_WM_UNIT_TYPE" val="i"/>
  <p:tag name="KSO_WM_UNIT_INDEX" val="1"/>
</p:tagLst>
</file>

<file path=ppt/tags/tag2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1.0"/>
  <p:tag name="KSO_WM_UNIT_CONTENT_GROUP_TYPE" val="titlestyle"/>
  <p:tag name="KSO_WM_UNIT_TYPE" val="i"/>
  <p:tag name="KSO_WM_UNIT_INDEX" val="2"/>
</p:tagLst>
</file>

<file path=ppt/tags/tag233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1.0"/>
  <p:tag name="KSO_WM_BEAUTIFY_FLAG" val="#wm#"/>
  <p:tag name="KSO_WM_UNIT_CONTENT_GROUP_TYPE" val="titlestyle"/>
</p:tagLst>
</file>

<file path=ppt/tags/tag23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选择预设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1.0"/>
  <p:tag name="KSO_WM_BEAUTIFY_FLAG" val="#wm#"/>
  <p:tag name="KSO_WM_UNIT_CONTENT_GROUP_TYPE" val="titlestyle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UNIT_TYPE" val="i"/>
  <p:tag name="KSO_WM_UNIT_INDEX" val="1"/>
</p:tagLst>
</file>

<file path=ppt/tags/tag239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1.0"/>
  <p:tag name="KSO_WM_BEAUTIFY_FLAG" val="#wm#"/>
  <p:tag name="KSO_WM_UNIT_CONTENT_GROUP_TYPE" val="contentchip"/>
</p:tagLst>
</file>

<file path=ppt/tags/tag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UNIT_CONTENT_GROUP_TYPE" val="contentchip"/>
  <p:tag name="KSO_WM_UNIT_TYPE" val="i"/>
  <p:tag name="KSO_WM_UNIT_INDEX" val="2"/>
</p:tagLst>
</file>

<file path=ppt/tags/tag240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1.0"/>
  <p:tag name="KSO_WM_BEAUTIFY_FLAG" val="#wm#"/>
  <p:tag name="KSO_WM_UNIT_CONTENT_GROUP_TYPE" val="contentchip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UNIT_TYPE" val="i"/>
  <p:tag name="KSO_WM_UNIT_INDEX" val="1"/>
</p:tagLst>
</file>

<file path=ppt/tags/tag2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1.0"/>
  <p:tag name="KSO_WM_UNIT_CONTENT_GROUP_TYPE" val="titlestyle"/>
  <p:tag name="KSO_WM_UNIT_TYPE" val="i"/>
  <p:tag name="KSO_WM_UNIT_INDEX" val="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292"/>
</p:tagLst>
</file>

<file path=ppt/tags/tag25.xml><?xml version="1.0" encoding="utf-8"?>
<p:tagLst xmlns:p="http://schemas.openxmlformats.org/presentationml/2006/main">
  <p:tag name="KSO_WM_UNIT_PRESET_TEXT" val="PART ONE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1.0"/>
  <p:tag name="KSO_WM_BEAUTIFY_FLAG" val="#wm#"/>
  <p:tag name="KSO_WM_UNIT_CONTENT_GROUP_TYPE" val="contentchip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292"/>
</p:tagLst>
</file>

<file path=ppt/tags/tag251.xml><?xml version="1.0" encoding="utf-8"?>
<p:tagLst xmlns:p="http://schemas.openxmlformats.org/presentationml/2006/main">
  <p:tag name="KSO_WM_BEAUTIFY_FLAG" val="#wm#"/>
  <p:tag name="KSO_WM_TEMPLATE_CATEGORY" val="custom"/>
  <p:tag name="KSO_WM_TEMPLATE_INDEX" val="20230292"/>
  <p:tag name="KSO_WM_SPECIAL_SOURCE" val="bdnull"/>
  <p:tag name="KSO_WM_TEMPLATE_SUBCATEGORY" val="29"/>
  <p:tag name="KSO_WM_TEMPLATE_MASTER_TYPE" val="0"/>
  <p:tag name="KSO_WM_TEMPLATE_COLOR_TYPE" val="0"/>
  <p:tag name="KSO_WM_TAG_VERSION" val="1.0"/>
  <p:tag name="KSO_WM_TEMPLATE_THUMBS_INDEX" val="1、9"/>
</p:tagLst>
</file>

<file path=ppt/tags/tag25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5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92_1*a*1"/>
  <p:tag name="KSO_WM_TEMPLATE_CATEGORY" val="custom"/>
  <p:tag name="KSO_WM_TEMPLATE_INDEX" val="20230292"/>
  <p:tag name="KSO_WM_UNIT_LAYERLEVEL" val="1"/>
  <p:tag name="KSO_WM_TAG_VERSION" val="1.0"/>
  <p:tag name="KSO_WM_BEAUTIFY_FLAG" val="#wm#"/>
  <p:tag name="KSO_WM_UNIT_CONTENT_GROUP_TYPE" val="contentchip"/>
  <p:tag name="KSO_WM_UNIT_PRESET_TEXT" val="添加文档标题"/>
</p:tagLst>
</file>

<file path=ppt/tags/tag254.xml><?xml version="1.0" encoding="utf-8"?>
<p:tagLst xmlns:p="http://schemas.openxmlformats.org/presentationml/2006/main">
  <p:tag name="KSO_WM_BEAUTIFY_FLAG" val="#wm#"/>
  <p:tag name="KSO_WM_TEMPLATE_CATEGORY" val="custom"/>
  <p:tag name="KSO_WM_TEMPLATE_INDEX" val="20230292"/>
  <p:tag name="KSO_WM_SPECIAL_SOURCE" val="bdnull"/>
  <p:tag name="KSO_WM_SLIDE_ID" val="custom20230292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1.0"/>
  <p:tag name="KSO_WM_SLIDE_LAYOUT" val="a_b_f"/>
  <p:tag name="KSO_WM_SLIDE_LAYOUT_CNT" val="1_1_1"/>
  <p:tag name="KSO_WM_TEMPLATE_THUMBS_INDEX" val="1、9"/>
  <p:tag name="KSO_WM_SLIDE_CONTENT_AREA" val="{&quot;left&quot;:&quot;54.6&quot;,&quot;top&quot;:&quot;123.65&quot;,&quot;width&quot;:&quot;574.1&quot;,&quot;height&quot;:&quot;305.6&quot;}"/>
  <p:tag name="KSO_WM_SLIDE_THEME_ID" val="3303153"/>
  <p:tag name="KSO_WM_SLIDE_THEME_NAME" val="抽象立体几何简约风"/>
</p:tagLst>
</file>

<file path=ppt/tags/tag25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0292_4*b*1"/>
  <p:tag name="KSO_WM_TEMPLATE_CATEGORY" val="custom"/>
  <p:tag name="KSO_WM_TEMPLATE_INDEX" val="20230292"/>
  <p:tag name="KSO_WM_UNIT_LAYERLEVEL" val="1"/>
  <p:tag name="KSO_WM_TAG_VERSION" val="1.0"/>
  <p:tag name="KSO_WM_BEAUTIFY_FLAG" val="#wm#"/>
  <p:tag name="KSO_WM_DIAGRAM_GROUP_CODE" val="l1-1"/>
  <p:tag name="KSO_WM_UNIT_PRESET_TEXT" val="CONTENTS"/>
</p:tagLst>
</file>

<file path=ppt/tags/tag256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92_4*a*1"/>
  <p:tag name="KSO_WM_TEMPLATE_CATEGORY" val="custom"/>
  <p:tag name="KSO_WM_TEMPLATE_INDEX" val="20230292"/>
  <p:tag name="KSO_WM_UNIT_LAYERLEVEL" val="1"/>
  <p:tag name="KSO_WM_TAG_VERSION" val="1.0"/>
  <p:tag name="KSO_WM_BEAUTIFY_FLAG" val="#wm#"/>
  <p:tag name="KSO_WM_DIAGRAM_GROUP_CODE" val="l1-1"/>
  <p:tag name="KSO_WM_UNIT_PRESET_TEXT" val="目录"/>
</p:tagLst>
</file>

<file path=ppt/tags/tag2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292_4*l_h_i*1_1_1"/>
  <p:tag name="KSO_WM_TEMPLATE_CATEGORY" val="custom"/>
  <p:tag name="KSO_WM_TEMPLATE_INDEX" val="20230292"/>
  <p:tag name="KSO_WM_UNIT_LAYERLEVEL" val="1_1_1"/>
  <p:tag name="KSO_WM_TAG_VERSION" val="1.0"/>
  <p:tag name="KSO_WM_DIAGRAM_GROUP_CODE" val="l1-1"/>
  <p:tag name="KSO_WM_UNIT_TYPE" val="l_h_i"/>
  <p:tag name="KSO_WM_UNIT_INDEX" val="1_1_1"/>
  <p:tag name="KSO_WM_DIAGRAM_VERSION" val="3"/>
  <p:tag name="KSO_WM_DIAGRAM_MAX_ITEMCNT" val="6"/>
  <p:tag name="KSO_WM_DIAGRAM_MIN_ITEMCNT" val="2"/>
  <p:tag name="KSO_WM_DIAGRAM_VIRTUALLY_FRAME" val="{&quot;height&quot;:419.22503662109375,&quot;left&quot;:-47.667557449941526,&quot;top&quot;:11.186812398114489,&quot;width&quot;:909.7225952148438}"/>
  <p:tag name="KSO_WM_DIAGRAM_COLOR_MATCH_VALUE" val="{&quot;shape&quot;:{&quot;fill&quot;:{&quot;type&quot;:0},&quot;glow&quot;:{&quot;colorType&quot;:0},&quot;line&quot;:{&quot;solidLine&quot;:{&quot;brightness&quot;:-0.25,&quot;colorType&quot;:1,&quot;foreColorIndex&quot;:6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2"/>
  <p:tag name="KSO_WM_UNIT_ID" val="custom20230292_4*l_h_i*1_1_2"/>
  <p:tag name="KSO_WM_TEMPLATE_CATEGORY" val="custom"/>
  <p:tag name="KSO_WM_TEMPLATE_INDEX" val="20230292"/>
  <p:tag name="KSO_WM_UNIT_LAYERLEVEL" val="1_1_1"/>
  <p:tag name="KSO_WM_TAG_VERSION" val="1.0"/>
  <p:tag name="KSO_WM_BEAUTIFY_FLAG" val="#wm#"/>
  <p:tag name="KSO_WM_DIAGRAM_GROUP_CODE" val="l1-1"/>
  <p:tag name="KSO_WM_DIAGRAM_VERSION" val="3"/>
  <p:tag name="KSO_WM_UNIT_PRESET_TEXT" val="01"/>
  <p:tag name="KSO_WM_DIAGRAM_MAX_ITEMCNT" val="6"/>
  <p:tag name="KSO_WM_DIAGRAM_MIN_ITEMCNT" val="2"/>
  <p:tag name="KSO_WM_DIAGRAM_VIRTUALLY_FRAME" val="{&quot;height&quot;:419.22503662109375,&quot;left&quot;:-47.667557449941526,&quot;top&quot;:11.186812398114489,&quot;width&quot;:909.72259521484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1599999964237213,&quot;transparency&quot;:1},{&quot;brightness&quot;:0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5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2"/>
  <p:tag name="KSO_WM_UNIT_LAYERLEVEL" val="1_1_1"/>
  <p:tag name="KSO_WM_TAG_VERSION" val="1.0"/>
  <p:tag name="KSO_WM_BEAUTIFY_FLAG" val="#wm#"/>
  <p:tag name="KSO_WM_DIAGRAM_GROUP_CODE" val="l1-1"/>
  <p:tag name="KSO_WM_UNIT_VALUE" val="7"/>
  <p:tag name="KSO_WM_UNIT_TYPE" val="l_h_a"/>
  <p:tag name="KSO_WM_UNIT_ID" val="custom20230292_4*l_h_a*1_1_1"/>
  <p:tag name="KSO_WM_DIAGRAM_VERSION" val="3"/>
  <p:tag name="KSO_WM_UNIT_PRESET_TEXT" val="添加目录文本"/>
  <p:tag name="KSO_WM_DIAGRAM_MAX_ITEMCNT" val="6"/>
  <p:tag name="KSO_WM_DIAGRAM_MIN_ITEMCNT" val="2"/>
  <p:tag name="KSO_WM_DIAGRAM_VIRTUALLY_FRAME" val="{&quot;height&quot;:419.22503662109375,&quot;left&quot;:-47.667557449941526,&quot;top&quot;:11.186812398114489,&quot;width&quot;:909.72259521484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1.0"/>
  <p:tag name="KSO_WM_BEAUTIFY_FLAG" val="#wm#"/>
  <p:tag name="KSO_WM_UNIT_CONTENT_GROUP_TYPE" val="contentchip"/>
</p:tagLst>
</file>

<file path=ppt/tags/tag26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292_4*l_h_i*1_2_1"/>
  <p:tag name="KSO_WM_TEMPLATE_CATEGORY" val="custom"/>
  <p:tag name="KSO_WM_TEMPLATE_INDEX" val="20230292"/>
  <p:tag name="KSO_WM_UNIT_LAYERLEVEL" val="1_1_1"/>
  <p:tag name="KSO_WM_TAG_VERSION" val="1.0"/>
  <p:tag name="KSO_WM_DIAGRAM_GROUP_CODE" val="l1-1"/>
  <p:tag name="KSO_WM_UNIT_TYPE" val="l_h_i"/>
  <p:tag name="KSO_WM_UNIT_INDEX" val="1_2_1"/>
  <p:tag name="KSO_WM_DIAGRAM_VERSION" val="3"/>
  <p:tag name="KSO_WM_DIAGRAM_MAX_ITEMCNT" val="6"/>
  <p:tag name="KSO_WM_DIAGRAM_MIN_ITEMCNT" val="2"/>
  <p:tag name="KSO_WM_DIAGRAM_VIRTUALLY_FRAME" val="{&quot;height&quot;:419.22503662109375,&quot;left&quot;:-47.667557449941526,&quot;top&quot;:11.186812398114489,&quot;width&quot;:909.7225952148438}"/>
  <p:tag name="KSO_WM_DIAGRAM_COLOR_MATCH_VALUE" val="{&quot;shape&quot;:{&quot;fill&quot;:{&quot;type&quot;:0},&quot;glow&quot;:{&quot;colorType&quot;:0},&quot;line&quot;:{&quot;solidLine&quot;:{&quot;brightness&quot;:-0.25,&quot;colorType&quot;:1,&quot;foreColorIndex&quot;:6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2"/>
  <p:tag name="KSO_WM_UNIT_ID" val="custom20230292_4*l_h_i*1_2_2"/>
  <p:tag name="KSO_WM_TEMPLATE_CATEGORY" val="custom"/>
  <p:tag name="KSO_WM_TEMPLATE_INDEX" val="20230292"/>
  <p:tag name="KSO_WM_UNIT_LAYERLEVEL" val="1_1_1"/>
  <p:tag name="KSO_WM_TAG_VERSION" val="1.0"/>
  <p:tag name="KSO_WM_BEAUTIFY_FLAG" val="#wm#"/>
  <p:tag name="KSO_WM_DIAGRAM_GROUP_CODE" val="l1-1"/>
  <p:tag name="KSO_WM_DIAGRAM_VERSION" val="3"/>
  <p:tag name="KSO_WM_UNIT_PRESET_TEXT" val="02"/>
  <p:tag name="KSO_WM_DIAGRAM_MAX_ITEMCNT" val="6"/>
  <p:tag name="KSO_WM_DIAGRAM_MIN_ITEMCNT" val="2"/>
  <p:tag name="KSO_WM_DIAGRAM_VIRTUALLY_FRAME" val="{&quot;height&quot;:419.22503662109375,&quot;left&quot;:-47.667557449941526,&quot;top&quot;:11.186812398114489,&quot;width&quot;:909.72259521484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1599999964237213,&quot;transparency&quot;:1},{&quot;brightness&quot;:0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6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2_1"/>
  <p:tag name="KSO_WM_TEMPLATE_CATEGORY" val="custom"/>
  <p:tag name="KSO_WM_TEMPLATE_INDEX" val="20230292"/>
  <p:tag name="KSO_WM_UNIT_LAYERLEVEL" val="1_1_1"/>
  <p:tag name="KSO_WM_TAG_VERSION" val="1.0"/>
  <p:tag name="KSO_WM_BEAUTIFY_FLAG" val="#wm#"/>
  <p:tag name="KSO_WM_DIAGRAM_GROUP_CODE" val="l1-1"/>
  <p:tag name="KSO_WM_UNIT_VALUE" val="7"/>
  <p:tag name="KSO_WM_UNIT_TYPE" val="l_h_a"/>
  <p:tag name="KSO_WM_UNIT_ID" val="custom20230292_4*l_h_a*1_2_1"/>
  <p:tag name="KSO_WM_DIAGRAM_VERSION" val="3"/>
  <p:tag name="KSO_WM_UNIT_PRESET_TEXT" val="添加目录文本"/>
  <p:tag name="KSO_WM_DIAGRAM_MAX_ITEMCNT" val="6"/>
  <p:tag name="KSO_WM_DIAGRAM_MIN_ITEMCNT" val="2"/>
  <p:tag name="KSO_WM_DIAGRAM_VIRTUALLY_FRAME" val="{&quot;height&quot;:419.22503662109375,&quot;left&quot;:-47.667557449941526,&quot;top&quot;:11.186812398114489,&quot;width&quot;:909.72259521484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6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292_4*l_h_i*1_3_1"/>
  <p:tag name="KSO_WM_TEMPLATE_CATEGORY" val="custom"/>
  <p:tag name="KSO_WM_TEMPLATE_INDEX" val="20230292"/>
  <p:tag name="KSO_WM_UNIT_LAYERLEVEL" val="1_1_1"/>
  <p:tag name="KSO_WM_TAG_VERSION" val="1.0"/>
  <p:tag name="KSO_WM_DIAGRAM_GROUP_CODE" val="l1-1"/>
  <p:tag name="KSO_WM_UNIT_TYPE" val="l_h_i"/>
  <p:tag name="KSO_WM_UNIT_INDEX" val="1_3_1"/>
  <p:tag name="KSO_WM_DIAGRAM_VERSION" val="3"/>
  <p:tag name="KSO_WM_DIAGRAM_MAX_ITEMCNT" val="6"/>
  <p:tag name="KSO_WM_DIAGRAM_MIN_ITEMCNT" val="2"/>
  <p:tag name="KSO_WM_DIAGRAM_VIRTUALLY_FRAME" val="{&quot;height&quot;:419.22503662109375,&quot;left&quot;:-47.667557449941526,&quot;top&quot;:11.186812398114489,&quot;width&quot;:909.7225952148438}"/>
  <p:tag name="KSO_WM_DIAGRAM_COLOR_MATCH_VALUE" val="{&quot;shape&quot;:{&quot;fill&quot;:{&quot;type&quot;:0},&quot;glow&quot;:{&quot;colorType&quot;:0},&quot;line&quot;:{&quot;solidLine&quot;:{&quot;brightness&quot;:-0.25,&quot;colorType&quot;:1,&quot;foreColorIndex&quot;:6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2"/>
  <p:tag name="KSO_WM_UNIT_ID" val="custom20230292_4*l_h_i*1_3_2"/>
  <p:tag name="KSO_WM_TEMPLATE_CATEGORY" val="custom"/>
  <p:tag name="KSO_WM_TEMPLATE_INDEX" val="20230292"/>
  <p:tag name="KSO_WM_UNIT_LAYERLEVEL" val="1_1_1"/>
  <p:tag name="KSO_WM_TAG_VERSION" val="1.0"/>
  <p:tag name="KSO_WM_BEAUTIFY_FLAG" val="#wm#"/>
  <p:tag name="KSO_WM_DIAGRAM_GROUP_CODE" val="l1-1"/>
  <p:tag name="KSO_WM_DIAGRAM_VERSION" val="3"/>
  <p:tag name="KSO_WM_UNIT_PRESET_TEXT" val="03"/>
  <p:tag name="KSO_WM_DIAGRAM_MAX_ITEMCNT" val="6"/>
  <p:tag name="KSO_WM_DIAGRAM_MIN_ITEMCNT" val="2"/>
  <p:tag name="KSO_WM_DIAGRAM_VIRTUALLY_FRAME" val="{&quot;height&quot;:419.22503662109375,&quot;left&quot;:-47.667557449941526,&quot;top&quot;:11.186812398114489,&quot;width&quot;:909.72259521484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1599999964237213,&quot;transparency&quot;:1},{&quot;brightness&quot;:0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custom"/>
  <p:tag name="KSO_WM_TEMPLATE_INDEX" val="20230292"/>
  <p:tag name="KSO_WM_UNIT_LAYERLEVEL" val="1_1_1"/>
  <p:tag name="KSO_WM_TAG_VERSION" val="1.0"/>
  <p:tag name="KSO_WM_BEAUTIFY_FLAG" val="#wm#"/>
  <p:tag name="KSO_WM_DIAGRAM_GROUP_CODE" val="l1-1"/>
  <p:tag name="KSO_WM_UNIT_VALUE" val="7"/>
  <p:tag name="KSO_WM_UNIT_TYPE" val="l_h_a"/>
  <p:tag name="KSO_WM_UNIT_ID" val="custom20230292_4*l_h_a*1_3_1"/>
  <p:tag name="KSO_WM_DIAGRAM_VERSION" val="3"/>
  <p:tag name="KSO_WM_UNIT_PRESET_TEXT" val="添加目录文本"/>
  <p:tag name="KSO_WM_DIAGRAM_MAX_ITEMCNT" val="6"/>
  <p:tag name="KSO_WM_DIAGRAM_MIN_ITEMCNT" val="2"/>
  <p:tag name="KSO_WM_DIAGRAM_VIRTUALLY_FRAME" val="{&quot;height&quot;:419.22503662109375,&quot;left&quot;:-47.667557449941526,&quot;top&quot;:11.186812398114489,&quot;width&quot;:909.72259521484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2"/>
  <p:tag name="KSO_WM_UNIT_ID" val="custom20230292_4*l_h_i*1_4_2"/>
  <p:tag name="KSO_WM_TEMPLATE_CATEGORY" val="custom"/>
  <p:tag name="KSO_WM_TEMPLATE_INDEX" val="20230292"/>
  <p:tag name="KSO_WM_UNIT_LAYERLEVEL" val="1_1_1"/>
  <p:tag name="KSO_WM_TAG_VERSION" val="1.0"/>
  <p:tag name="KSO_WM_BEAUTIFY_FLAG" val="#wm#"/>
  <p:tag name="KSO_WM_DIAGRAM_GROUP_CODE" val="l1-1"/>
  <p:tag name="KSO_WM_DIAGRAM_VERSION" val="3"/>
  <p:tag name="KSO_WM_UNIT_PRESET_TEXT" val="04"/>
  <p:tag name="KSO_WM_DIAGRAM_MAX_ITEMCNT" val="6"/>
  <p:tag name="KSO_WM_DIAGRAM_MIN_ITEMCNT" val="2"/>
  <p:tag name="KSO_WM_DIAGRAM_VIRTUALLY_FRAME" val="{&quot;height&quot;:419.22503662109375,&quot;left&quot;:-47.667557449941526,&quot;top&quot;:11.186812398114489,&quot;width&quot;:909.72259521484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1599999964237213,&quot;transparency&quot;:1},{&quot;brightness&quot;:0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67.xml><?xml version="1.0" encoding="utf-8"?>
<p:tagLst xmlns:p="http://schemas.openxmlformats.org/presentationml/2006/main">
  <p:tag name="KSO_WM_BEAUTIFY_FLAG" val="#wm#"/>
  <p:tag name="KSO_WM_TEMPLATE_CATEGORY" val="custom"/>
  <p:tag name="KSO_WM_TEMPLATE_INDEX" val="20230292"/>
  <p:tag name="KSO_WM_SPECIAL_SOURCE" val="bdnull"/>
  <p:tag name="KSO_WM_SLIDE_ID" val="custom20230292_4"/>
  <p:tag name="KSO_WM_TEMPLATE_SUBCATEGORY" val="29"/>
  <p:tag name="KSO_WM_TEMPLATE_MASTER_TYPE" val="0"/>
  <p:tag name="KSO_WM_TEMPLATE_COLOR_TYPE" val="0"/>
  <p:tag name="KSO_WM_SLIDE_ITEM_CNT" val="4"/>
  <p:tag name="KSO_WM_SLIDE_INDEX" val="4"/>
  <p:tag name="KSO_WM_TAG_VERSION" val="1.0"/>
  <p:tag name="KSO_WM_SLIDE_LAYOUT" val="a_b_l"/>
  <p:tag name="KSO_WM_SLIDE_LAYOUT_CNT" val="1_1_1"/>
  <p:tag name="KSO_WM_SLIDE_TYPE" val="contents"/>
  <p:tag name="KSO_WM_SLIDE_SUBTYPE" val="diag"/>
  <p:tag name="KSO_WM_DIAGRAM_GROUP_CODE" val="l1-1"/>
  <p:tag name="KSO_WM_SLIDE_DIAGTYPE" val="l"/>
</p:tagLst>
</file>

<file path=ppt/tags/tag268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0292_7*e*1"/>
  <p:tag name="KSO_WM_TEMPLATE_CATEGORY" val="custom"/>
  <p:tag name="KSO_WM_TEMPLATE_INDEX" val="20230292"/>
  <p:tag name="KSO_WM_UNIT_LAYERLEVEL" val="1"/>
  <p:tag name="KSO_WM_TAG_VERSION" val="1.0"/>
  <p:tag name="KSO_WM_BEAUTIFY_FLAG" val="#wm#"/>
  <p:tag name="KSO_WM_UNIT_CONTENT_GROUP_TYPE" val="contentchip"/>
  <p:tag name="KSO_WM_UNIT_PRESET_TEXT" val="PART ONE"/>
</p:tagLst>
</file>

<file path=ppt/tags/tag2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92_7*a*1"/>
  <p:tag name="KSO_WM_TEMPLATE_CATEGORY" val="custom"/>
  <p:tag name="KSO_WM_TEMPLATE_INDEX" val="20230292"/>
  <p:tag name="KSO_WM_UNIT_LAYERLEVEL" val="1"/>
  <p:tag name="KSO_WM_TAG_VERSION" val="1.0"/>
  <p:tag name="KSO_WM_BEAUTIFY_FLAG" val="#wm#"/>
  <p:tag name="KSO_WM_UNIT_CONTENT_GROUP_TYPE" val="contentchip"/>
  <p:tag name="KSO_WM_UNIT_PRESET_TEXT" val="单击添加章节标题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BEAUTIFY_FLAG" val="#wm#"/>
  <p:tag name="KSO_WM_TEMPLATE_CATEGORY" val="custom"/>
  <p:tag name="KSO_WM_TEMPLATE_INDEX" val="20230292"/>
  <p:tag name="KSO_WM_SPECIAL_SOURCE" val="bdnull"/>
  <p:tag name="KSO_WM_SLIDE_ID" val="custom20230292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SLIDE_LAYOUT" val="a_e"/>
  <p:tag name="KSO_WM_SLIDE_LAYOUT_CNT" val="1_1"/>
  <p:tag name="KSO_WM_SLIDE_TYPE" val="sectionTitle"/>
  <p:tag name="KSO_WM_SLIDE_SUBTYPE" val="pureTxt"/>
  <p:tag name="KSO_WM_SLIDE_CONTENT_AREA" val="{&quot;left&quot;:&quot;417.6&quot;,&quot;top&quot;:&quot;135.9&quot;,&quot;width&quot;:&quot;496.35&quot;,&quot;height&quot;:&quot;307.35&quot;}"/>
</p:tagLst>
</file>

<file path=ppt/tags/tag271.xml><?xml version="1.0" encoding="utf-8"?>
<p:tagLst xmlns:p="http://schemas.openxmlformats.org/presentationml/2006/main"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SHADOW_SCHEMECOLOR_INDEX_BRIGHTNESS" val="0"/>
  <p:tag name="KSO_WM_UNIT_SHADOW_SCHEMECOLOR_INDEX" val="5"/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1276_1*i*2"/>
  <p:tag name="KSO_WM_TEMPLATE_CATEGORY" val="custom"/>
  <p:tag name="KSO_WM_TEMPLATE_INDEX" val="20231276"/>
  <p:tag name="KSO_WM_UNIT_LAYERLEVEL" val="1"/>
  <p:tag name="KSO_WM_TAG_VERSION" val="3.0"/>
</p:tagLst>
</file>

<file path=ppt/tags/tag272.xml><?xml version="1.0" encoding="utf-8"?>
<p:tagLst xmlns:p="http://schemas.openxmlformats.org/presentationml/2006/main">
  <p:tag name="KSO_WM_SLIDE_ID" val="custom20231276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1276"/>
  <p:tag name="KSO_WM_SLIDE_TYPE" val="text"/>
  <p:tag name="KSO_WM_SLIDE_SUBTYPE" val="picTxt"/>
  <p:tag name="KSO_WM_SLIDE_SIZE" val="863*431"/>
  <p:tag name="KSO_WM_SLIDE_POSITION" val="48*44"/>
  <p:tag name="KSO_WM_SLIDE_LAYOUT" val="a_d_f_α"/>
  <p:tag name="KSO_WM_SLIDE_LAYOUT_CNT" val="1_1_1_1"/>
  <p:tag name="KSO_WM_SPECIAL_SOURCE" val="bdnull"/>
</p:tagLst>
</file>

<file path=ppt/tags/tag273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0292_7*e*1"/>
  <p:tag name="KSO_WM_TEMPLATE_CATEGORY" val="custom"/>
  <p:tag name="KSO_WM_TEMPLATE_INDEX" val="20230292"/>
  <p:tag name="KSO_WM_UNIT_LAYERLEVEL" val="1"/>
  <p:tag name="KSO_WM_TAG_VERSION" val="1.0"/>
  <p:tag name="KSO_WM_BEAUTIFY_FLAG" val="#wm#"/>
  <p:tag name="KSO_WM_UNIT_CONTENT_GROUP_TYPE" val="contentchip"/>
  <p:tag name="KSO_WM_UNIT_PRESET_TEXT" val="PART ONE"/>
</p:tagLst>
</file>

<file path=ppt/tags/tag27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92_7*a*1"/>
  <p:tag name="KSO_WM_TEMPLATE_CATEGORY" val="custom"/>
  <p:tag name="KSO_WM_TEMPLATE_INDEX" val="20230292"/>
  <p:tag name="KSO_WM_UNIT_LAYERLEVEL" val="1"/>
  <p:tag name="KSO_WM_TAG_VERSION" val="1.0"/>
  <p:tag name="KSO_WM_BEAUTIFY_FLAG" val="#wm#"/>
  <p:tag name="KSO_WM_UNIT_CONTENT_GROUP_TYPE" val="contentchip"/>
  <p:tag name="KSO_WM_UNIT_PRESET_TEXT" val="单击添加章节标题"/>
</p:tagLst>
</file>

<file path=ppt/tags/tag275.xml><?xml version="1.0" encoding="utf-8"?>
<p:tagLst xmlns:p="http://schemas.openxmlformats.org/presentationml/2006/main">
  <p:tag name="KSO_WM_BEAUTIFY_FLAG" val="#wm#"/>
  <p:tag name="KSO_WM_TEMPLATE_CATEGORY" val="custom"/>
  <p:tag name="KSO_WM_TEMPLATE_INDEX" val="20230292"/>
  <p:tag name="KSO_WM_SPECIAL_SOURCE" val="bdnull"/>
  <p:tag name="KSO_WM_SLIDE_ID" val="custom20230292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SLIDE_LAYOUT" val="a_e"/>
  <p:tag name="KSO_WM_SLIDE_LAYOUT_CNT" val="1_1"/>
  <p:tag name="KSO_WM_SLIDE_TYPE" val="sectionTitle"/>
  <p:tag name="KSO_WM_SLIDE_SUBTYPE" val="pureTxt"/>
  <p:tag name="KSO_WM_SLIDE_CONTENT_AREA" val="{&quot;left&quot;:&quot;417.6&quot;,&quot;top&quot;:&quot;135.9&quot;,&quot;width&quot;:&quot;496.35&quot;,&quot;height&quot;:&quot;307.35&quot;}"/>
</p:tagLst>
</file>

<file path=ppt/tags/tag276.xml><?xml version="1.0" encoding="utf-8"?>
<p:tagLst xmlns:p="http://schemas.openxmlformats.org/presentationml/2006/main">
  <p:tag name="KSO_WM_SLIDE_ID" val="custom20231181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1181"/>
  <p:tag name="KSO_WM_SLIDE_TYPE" val="text"/>
  <p:tag name="KSO_WM_SLIDE_SUBTYPE" val="picTxt"/>
  <p:tag name="KSO_WM_SLIDE_SIZE" val="796.1*85.9"/>
  <p:tag name="KSO_WM_SLIDE_POSITION" val="59.35*417.05"/>
  <p:tag name="KSO_WM_SLIDE_LAYOUT" val="a_α_h"/>
  <p:tag name="KSO_WM_SLIDE_LAYOUT_CNT" val="1_1_1"/>
  <p:tag name="KSO_WM_SPECIAL_SOURCE" val="bdnull"/>
</p:tagLst>
</file>

<file path=ppt/tags/tag277.xml><?xml version="1.0" encoding="utf-8"?>
<p:tagLst xmlns:p="http://schemas.openxmlformats.org/presentationml/2006/main">
  <p:tag name="KSO_WM_SLIDE_ID" val="custom20231181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1181"/>
  <p:tag name="KSO_WM_SLIDE_TYPE" val="text"/>
  <p:tag name="KSO_WM_SLIDE_SUBTYPE" val="picTxt"/>
  <p:tag name="KSO_WM_SLIDE_SIZE" val="796.1*85.9"/>
  <p:tag name="KSO_WM_SLIDE_POSITION" val="59.35*417.05"/>
  <p:tag name="KSO_WM_SLIDE_LAYOUT" val="a_α_h"/>
  <p:tag name="KSO_WM_SLIDE_LAYOUT_CNT" val="1_1_1"/>
  <p:tag name="KSO_WM_SPECIAL_SOURCE" val="bdnull"/>
</p:tagLst>
</file>

<file path=ppt/tags/tag278.xml><?xml version="1.0" encoding="utf-8"?>
<p:tagLst xmlns:p="http://schemas.openxmlformats.org/presentationml/2006/main">
  <p:tag name="KSO_WM_SLIDE_ID" val="custom20231181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1181"/>
  <p:tag name="KSO_WM_SLIDE_TYPE" val="text"/>
  <p:tag name="KSO_WM_SLIDE_SUBTYPE" val="picTxt"/>
  <p:tag name="KSO_WM_SLIDE_SIZE" val="796.1*85.9"/>
  <p:tag name="KSO_WM_SLIDE_POSITION" val="59.35*417.05"/>
  <p:tag name="KSO_WM_SLIDE_LAYOUT" val="a_α_h"/>
  <p:tag name="KSO_WM_SLIDE_LAYOUT_CNT" val="1_1_1"/>
  <p:tag name="KSO_WM_SPECIAL_SOURCE" val="bdnull"/>
</p:tagLst>
</file>

<file path=ppt/tags/tag279.xml><?xml version="1.0" encoding="utf-8"?>
<p:tagLst xmlns:p="http://schemas.openxmlformats.org/presentationml/2006/main">
  <p:tag name="KSO_WM_SLIDE_ID" val="custom20231181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1181"/>
  <p:tag name="KSO_WM_SLIDE_TYPE" val="text"/>
  <p:tag name="KSO_WM_SLIDE_SUBTYPE" val="picTxt"/>
  <p:tag name="KSO_WM_SLIDE_SIZE" val="796.1*85.9"/>
  <p:tag name="KSO_WM_SLIDE_POSITION" val="59.35*417.05"/>
  <p:tag name="KSO_WM_SLIDE_LAYOUT" val="a_α_h"/>
  <p:tag name="KSO_WM_SLIDE_LAYOUT_CNT" val="1_1_1"/>
  <p:tag name="KSO_WM_SPECIAL_SOURCE" val="bdnull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ID" val="custom20231181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1181"/>
  <p:tag name="KSO_WM_SLIDE_TYPE" val="text"/>
  <p:tag name="KSO_WM_SLIDE_SUBTYPE" val="picTxt"/>
  <p:tag name="KSO_WM_SLIDE_SIZE" val="796.1*85.9"/>
  <p:tag name="KSO_WM_SLIDE_POSITION" val="59.35*417.05"/>
  <p:tag name="KSO_WM_SLIDE_LAYOUT" val="a_α_h"/>
  <p:tag name="KSO_WM_SLIDE_LAYOUT_CNT" val="1_1_1"/>
  <p:tag name="KSO_WM_SPECIAL_SOURCE" val="bdnull"/>
</p:tagLst>
</file>

<file path=ppt/tags/tag281.xml><?xml version="1.0" encoding="utf-8"?>
<p:tagLst xmlns:p="http://schemas.openxmlformats.org/presentationml/2006/main">
  <p:tag name="KSO_WM_SLIDE_ID" val="custom20231181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1181"/>
  <p:tag name="KSO_WM_SLIDE_TYPE" val="text"/>
  <p:tag name="KSO_WM_SLIDE_SUBTYPE" val="picTxt"/>
  <p:tag name="KSO_WM_SLIDE_SIZE" val="796.1*85.9"/>
  <p:tag name="KSO_WM_SLIDE_POSITION" val="59.35*417.05"/>
  <p:tag name="KSO_WM_SLIDE_LAYOUT" val="a_α_h"/>
  <p:tag name="KSO_WM_SLIDE_LAYOUT_CNT" val="1_1_1"/>
  <p:tag name="KSO_WM_SPECIAL_SOURCE" val="bdnull"/>
</p:tagLst>
</file>

<file path=ppt/tags/tag282.xml><?xml version="1.0" encoding="utf-8"?>
<p:tagLst xmlns:p="http://schemas.openxmlformats.org/presentationml/2006/main">
  <p:tag name="KSO_WM_SLIDE_ID" val="custom20231181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1181"/>
  <p:tag name="KSO_WM_SLIDE_TYPE" val="text"/>
  <p:tag name="KSO_WM_SLIDE_SUBTYPE" val="picTxt"/>
  <p:tag name="KSO_WM_SLIDE_SIZE" val="796.1*85.9"/>
  <p:tag name="KSO_WM_SLIDE_POSITION" val="59.35*417.05"/>
  <p:tag name="KSO_WM_SLIDE_LAYOUT" val="a_α_h"/>
  <p:tag name="KSO_WM_SLIDE_LAYOUT_CNT" val="1_1_1"/>
  <p:tag name="KSO_WM_SPECIAL_SOURCE" val="bdnull"/>
</p:tagLst>
</file>

<file path=ppt/tags/tag283.xml><?xml version="1.0" encoding="utf-8"?>
<p:tagLst xmlns:p="http://schemas.openxmlformats.org/presentationml/2006/main">
  <p:tag name="KSO_WM_SLIDE_ID" val="custom20231181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1181"/>
  <p:tag name="KSO_WM_SLIDE_TYPE" val="text"/>
  <p:tag name="KSO_WM_SLIDE_SUBTYPE" val="picTxt"/>
  <p:tag name="KSO_WM_SLIDE_SIZE" val="796.1*85.9"/>
  <p:tag name="KSO_WM_SLIDE_POSITION" val="59.35*417.05"/>
  <p:tag name="KSO_WM_SLIDE_LAYOUT" val="a_α_h"/>
  <p:tag name="KSO_WM_SLIDE_LAYOUT_CNT" val="1_1_1"/>
  <p:tag name="KSO_WM_SPECIAL_SOURCE" val="bdnull"/>
</p:tagLst>
</file>

<file path=ppt/tags/tag284.xml><?xml version="1.0" encoding="utf-8"?>
<p:tagLst xmlns:p="http://schemas.openxmlformats.org/presentationml/2006/main">
  <p:tag name="KSO_WM_SLIDE_ID" val="custom20231181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1181"/>
  <p:tag name="KSO_WM_SLIDE_TYPE" val="text"/>
  <p:tag name="KSO_WM_SLIDE_SUBTYPE" val="picTxt"/>
  <p:tag name="KSO_WM_SLIDE_SIZE" val="796.1*85.9"/>
  <p:tag name="KSO_WM_SLIDE_POSITION" val="59.35*417.05"/>
  <p:tag name="KSO_WM_SLIDE_LAYOUT" val="a_α_h"/>
  <p:tag name="KSO_WM_SLIDE_LAYOUT_CNT" val="1_1_1"/>
  <p:tag name="KSO_WM_SPECIAL_SOURCE" val="bdnull"/>
</p:tagLst>
</file>

<file path=ppt/tags/tag285.xml><?xml version="1.0" encoding="utf-8"?>
<p:tagLst xmlns:p="http://schemas.openxmlformats.org/presentationml/2006/main">
  <p:tag name="KSO_WM_SLIDE_ID" val="custom20231181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1181"/>
  <p:tag name="KSO_WM_SLIDE_TYPE" val="text"/>
  <p:tag name="KSO_WM_SLIDE_SUBTYPE" val="picTxt"/>
  <p:tag name="KSO_WM_SLIDE_SIZE" val="796.1*85.9"/>
  <p:tag name="KSO_WM_SLIDE_POSITION" val="59.35*417.05"/>
  <p:tag name="KSO_WM_SLIDE_LAYOUT" val="a_α_h"/>
  <p:tag name="KSO_WM_SLIDE_LAYOUT_CNT" val="1_1_1"/>
  <p:tag name="KSO_WM_SPECIAL_SOURCE" val="bdnull"/>
</p:tagLst>
</file>

<file path=ppt/tags/tag286.xml><?xml version="1.0" encoding="utf-8"?>
<p:tagLst xmlns:p="http://schemas.openxmlformats.org/presentationml/2006/main">
  <p:tag name="KSO_WM_SLIDE_ID" val="custom20231181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1181"/>
  <p:tag name="KSO_WM_SLIDE_TYPE" val="text"/>
  <p:tag name="KSO_WM_SLIDE_SUBTYPE" val="picTxt"/>
  <p:tag name="KSO_WM_SLIDE_SIZE" val="796.1*85.9"/>
  <p:tag name="KSO_WM_SLIDE_POSITION" val="59.35*417.05"/>
  <p:tag name="KSO_WM_SLIDE_LAYOUT" val="a_α_h"/>
  <p:tag name="KSO_WM_SLIDE_LAYOUT_CNT" val="1_1_1"/>
  <p:tag name="KSO_WM_SPECIAL_SOURCE" val="bdnull"/>
</p:tagLst>
</file>

<file path=ppt/tags/tag287.xml><?xml version="1.0" encoding="utf-8"?>
<p:tagLst xmlns:p="http://schemas.openxmlformats.org/presentationml/2006/main">
  <p:tag name="KSO_WM_SLIDE_ID" val="custom20231181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1181"/>
  <p:tag name="KSO_WM_SLIDE_TYPE" val="text"/>
  <p:tag name="KSO_WM_SLIDE_SUBTYPE" val="picTxt"/>
  <p:tag name="KSO_WM_SLIDE_SIZE" val="796.1*85.9"/>
  <p:tag name="KSO_WM_SLIDE_POSITION" val="59.35*417.05"/>
  <p:tag name="KSO_WM_SLIDE_LAYOUT" val="a_α_h"/>
  <p:tag name="KSO_WM_SLIDE_LAYOUT_CNT" val="1_1_1"/>
  <p:tag name="KSO_WM_SPECIAL_SOURCE" val="bdnull"/>
</p:tagLst>
</file>

<file path=ppt/tags/tag288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0292_7*e*1"/>
  <p:tag name="KSO_WM_TEMPLATE_CATEGORY" val="custom"/>
  <p:tag name="KSO_WM_TEMPLATE_INDEX" val="20230292"/>
  <p:tag name="KSO_WM_UNIT_LAYERLEVEL" val="1"/>
  <p:tag name="KSO_WM_TAG_VERSION" val="1.0"/>
  <p:tag name="KSO_WM_BEAUTIFY_FLAG" val="#wm#"/>
  <p:tag name="KSO_WM_UNIT_CONTENT_GROUP_TYPE" val="contentchip"/>
  <p:tag name="KSO_WM_UNIT_PRESET_TEXT" val="PART ONE"/>
</p:tagLst>
</file>

<file path=ppt/tags/tag28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92_7*a*1"/>
  <p:tag name="KSO_WM_TEMPLATE_CATEGORY" val="custom"/>
  <p:tag name="KSO_WM_TEMPLATE_INDEX" val="20230292"/>
  <p:tag name="KSO_WM_UNIT_LAYERLEVEL" val="1"/>
  <p:tag name="KSO_WM_TAG_VERSION" val="1.0"/>
  <p:tag name="KSO_WM_BEAUTIFY_FLAG" val="#wm#"/>
  <p:tag name="KSO_WM_UNIT_CONTENT_GROUP_TYPE" val="contentchip"/>
  <p:tag name="KSO_WM_UNIT_PRESET_TEXT" val="单击添加章节标题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BEAUTIFY_FLAG" val="#wm#"/>
  <p:tag name="KSO_WM_TEMPLATE_CATEGORY" val="custom"/>
  <p:tag name="KSO_WM_TEMPLATE_INDEX" val="20230292"/>
  <p:tag name="KSO_WM_SPECIAL_SOURCE" val="bdnull"/>
  <p:tag name="KSO_WM_SLIDE_ID" val="custom20230292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SLIDE_LAYOUT" val="a_e"/>
  <p:tag name="KSO_WM_SLIDE_LAYOUT_CNT" val="1_1"/>
  <p:tag name="KSO_WM_SLIDE_TYPE" val="sectionTitle"/>
  <p:tag name="KSO_WM_SLIDE_SUBTYPE" val="pureTxt"/>
  <p:tag name="KSO_WM_SLIDE_CONTENT_AREA" val="{&quot;left&quot;:&quot;417.6&quot;,&quot;top&quot;:&quot;135.9&quot;,&quot;width&quot;:&quot;496.35&quot;,&quot;height&quot;:&quot;307.35&quot;}"/>
</p:tagLst>
</file>

<file path=ppt/tags/tag291.xml><?xml version="1.0" encoding="utf-8"?>
<p:tagLst xmlns:p="http://schemas.openxmlformats.org/presentationml/2006/main">
  <p:tag name="KSO_WM_SLIDE_ID" val="custom20231181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1181"/>
  <p:tag name="KSO_WM_SLIDE_TYPE" val="text"/>
  <p:tag name="KSO_WM_SLIDE_SUBTYPE" val="picTxt"/>
  <p:tag name="KSO_WM_SLIDE_SIZE" val="796.1*85.9"/>
  <p:tag name="KSO_WM_SLIDE_POSITION" val="59.35*417.05"/>
  <p:tag name="KSO_WM_SLIDE_LAYOUT" val="a_α_h"/>
  <p:tag name="KSO_WM_SLIDE_LAYOUT_CNT" val="1_1_1"/>
  <p:tag name="KSO_WM_SPECIAL_SOURCE" val="bdnull"/>
</p:tagLst>
</file>

<file path=ppt/tags/tag292.xml><?xml version="1.0" encoding="utf-8"?>
<p:tagLst xmlns:p="http://schemas.openxmlformats.org/presentationml/2006/main">
  <p:tag name="KSO_WM_SLIDE_ID" val="custom20231181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1181"/>
  <p:tag name="KSO_WM_SLIDE_TYPE" val="text"/>
  <p:tag name="KSO_WM_SLIDE_SUBTYPE" val="picTxt"/>
  <p:tag name="KSO_WM_SLIDE_SIZE" val="796.1*85.9"/>
  <p:tag name="KSO_WM_SLIDE_POSITION" val="59.35*417.05"/>
  <p:tag name="KSO_WM_SLIDE_LAYOUT" val="a_α_h"/>
  <p:tag name="KSO_WM_SLIDE_LAYOUT_CNT" val="1_1_1"/>
  <p:tag name="KSO_WM_SPECIAL_SOURCE" val="bdnull"/>
</p:tagLst>
</file>

<file path=ppt/tags/tag293.xml><?xml version="1.0" encoding="utf-8"?>
<p:tagLst xmlns:p="http://schemas.openxmlformats.org/presentationml/2006/main">
  <p:tag name="KSO_WM_SLIDE_ID" val="custom20231181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1181"/>
  <p:tag name="KSO_WM_SLIDE_TYPE" val="text"/>
  <p:tag name="KSO_WM_SLIDE_SUBTYPE" val="picTxt"/>
  <p:tag name="KSO_WM_SLIDE_SIZE" val="796.1*85.9"/>
  <p:tag name="KSO_WM_SLIDE_POSITION" val="59.35*417.05"/>
  <p:tag name="KSO_WM_SLIDE_LAYOUT" val="a_α_h"/>
  <p:tag name="KSO_WM_SLIDE_LAYOUT_CNT" val="1_1_1"/>
  <p:tag name="KSO_WM_SPECIAL_SOURCE" val="bdnull"/>
</p:tagLst>
</file>

<file path=ppt/tags/tag294.xml><?xml version="1.0" encoding="utf-8"?>
<p:tagLst xmlns:p="http://schemas.openxmlformats.org/presentationml/2006/main">
  <p:tag name="KSO_WM_SLIDE_ID" val="custom20231181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1181"/>
  <p:tag name="KSO_WM_SLIDE_TYPE" val="text"/>
  <p:tag name="KSO_WM_SLIDE_SUBTYPE" val="picTxt"/>
  <p:tag name="KSO_WM_SLIDE_SIZE" val="796.1*85.9"/>
  <p:tag name="KSO_WM_SLIDE_POSITION" val="59.35*417.05"/>
  <p:tag name="KSO_WM_SLIDE_LAYOUT" val="a_α_h"/>
  <p:tag name="KSO_WM_SLIDE_LAYOUT_CNT" val="1_1_1"/>
  <p:tag name="KSO_WM_SPECIAL_SOURCE" val="bdnull"/>
</p:tagLst>
</file>

<file path=ppt/tags/tag295.xml><?xml version="1.0" encoding="utf-8"?>
<p:tagLst xmlns:p="http://schemas.openxmlformats.org/presentationml/2006/main">
  <p:tag name="KSO_WM_SLIDE_ID" val="custom20231181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1181"/>
  <p:tag name="KSO_WM_SLIDE_TYPE" val="text"/>
  <p:tag name="KSO_WM_SLIDE_SUBTYPE" val="picTxt"/>
  <p:tag name="KSO_WM_SLIDE_SIZE" val="796.1*85.9"/>
  <p:tag name="KSO_WM_SLIDE_POSITION" val="59.35*417.05"/>
  <p:tag name="KSO_WM_SLIDE_LAYOUT" val="a_α_h"/>
  <p:tag name="KSO_WM_SLIDE_LAYOUT_CNT" val="1_1_1"/>
  <p:tag name="KSO_WM_SPECIAL_SOURCE" val="bdnull"/>
</p:tagLst>
</file>

<file path=ppt/tags/tag296.xml><?xml version="1.0" encoding="utf-8"?>
<p:tagLst xmlns:p="http://schemas.openxmlformats.org/presentationml/2006/main">
  <p:tag name="KSO_WM_SLIDE_ID" val="custom20231181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1181"/>
  <p:tag name="KSO_WM_SLIDE_TYPE" val="text"/>
  <p:tag name="KSO_WM_SLIDE_SUBTYPE" val="picTxt"/>
  <p:tag name="KSO_WM_SLIDE_SIZE" val="796.1*85.9"/>
  <p:tag name="KSO_WM_SLIDE_POSITION" val="59.35*417.05"/>
  <p:tag name="KSO_WM_SLIDE_LAYOUT" val="a_α_h"/>
  <p:tag name="KSO_WM_SLIDE_LAYOUT_CNT" val="1_1_1"/>
  <p:tag name="KSO_WM_SPECIAL_SOURCE" val="bdnull"/>
</p:tagLst>
</file>

<file path=ppt/tags/tag29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92_9*a*1"/>
  <p:tag name="KSO_WM_TEMPLATE_CATEGORY" val="custom"/>
  <p:tag name="KSO_WM_TEMPLATE_INDEX" val="20230292"/>
  <p:tag name="KSO_WM_UNIT_LAYERLEVEL" val="1"/>
  <p:tag name="KSO_WM_TAG_VERSION" val="1.0"/>
  <p:tag name="KSO_WM_BEAUTIFY_FLAG" val="#wm#"/>
  <p:tag name="KSO_WM_UNIT_CONTENT_GROUP_TYPE" val="contentchip"/>
  <p:tag name="KSO_WM_UNIT_PRESET_TEXT" val="感谢您的观看"/>
</p:tagLst>
</file>

<file path=ppt/tags/tag298.xml><?xml version="1.0" encoding="utf-8"?>
<p:tagLst xmlns:p="http://schemas.openxmlformats.org/presentationml/2006/main">
  <p:tag name="KSO_WM_BEAUTIFY_FLAG" val="#wm#"/>
  <p:tag name="KSO_WM_TEMPLATE_CATEGORY" val="custom"/>
  <p:tag name="KSO_WM_TEMPLATE_INDEX" val="20230292"/>
  <p:tag name="KSO_WM_SPECIAL_SOURCE" val="bdnull"/>
  <p:tag name="KSO_WM_SLIDE_ID" val="custom20230292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1.0"/>
  <p:tag name="KSO_WM_SLIDE_LAYOUT" val="a_f"/>
  <p:tag name="KSO_WM_SLIDE_LAYOUT_CNT" val="1_1"/>
  <p:tag name="KSO_WM_SLIDE_TYPE" val="endPage"/>
  <p:tag name="KSO_WM_SLIDE_SUBTYPE" val="pureTxt"/>
  <p:tag name="KSO_WM_SLIDE_CONTENT_AREA" val="{&quot;left&quot;:&quot;54.6&quot;,&quot;top&quot;:&quot;123.65&quot;,&quot;width&quot;:&quot;574.1&quot;,&quot;height&quot;:&quot;305.6&quot;}"/>
</p:tagLst>
</file>

<file path=ppt/tags/tag299.xml><?xml version="1.0" encoding="utf-8"?>
<p:tagLst xmlns:p="http://schemas.openxmlformats.org/presentationml/2006/main">
  <p:tag name="commondata" val="eyJoZGlkIjoiN2U3NTQ0ODdlNTJhZmNlMGZhYWZkNjVjNTY0ZmM4ODUifQ=="/>
</p:tagLst>
</file>

<file path=ppt/tags/tag3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1.0"/>
  <p:tag name="KSO_WM_BEAUTIFY_FLAG" val="#wm#"/>
  <p:tag name="KSO_WM_UNIT_CONTENT_GROUP_TYPE" val="contentchip"/>
</p:tagLst>
</file>

<file path=ppt/tags/tag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UNIT_TYPE" val="i"/>
  <p:tag name="KSO_WM_UNIT_INDEX" val="1"/>
</p:tagLst>
</file>

<file path=ppt/tags/tag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1.0"/>
  <p:tag name="KSO_WM_UNIT_CONTENT_GROUP_TYPE" val="titlestyle"/>
  <p:tag name="KSO_WM_UNIT_TYPE" val="i"/>
  <p:tag name="KSO_WM_UNIT_INDEX" val="2"/>
</p:tagLst>
</file>

<file path=ppt/tags/tag3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3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34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1.0"/>
  <p:tag name="KSO_WM_BEAUTIFY_FLAG" val="#wm#"/>
  <p:tag name="KSO_WM_UNIT_CONTENT_GROUP_TYPE" val="titlestyle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1.0"/>
  <p:tag name="KSO_WM_UNIT_TYPE" val="i"/>
  <p:tag name="KSO_WM_UNIT_INDEX" val="1"/>
</p:tagLst>
</file>

<file path=ppt/tags/tag3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2"/>
  <p:tag name="KSO_WM_UNIT_LAYERLEVEL" val="1"/>
  <p:tag name="KSO_WM_TAG_VERSION" val="1.0"/>
  <p:tag name="KSO_WM_UNIT_CONTENT_GROUP_TYPE" val="titlestyle"/>
  <p:tag name="KSO_WM_UNIT_TYPE" val="i"/>
  <p:tag name="KSO_WM_UNIT_INDEX" val="2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1.0"/>
  <p:tag name="KSO_WM_BEAUTIFY_FLAG" val="#wm#"/>
  <p:tag name="KSO_WM_UNIT_CONTENT_GROUP_TYPE" val="contentchip"/>
</p:tagLst>
</file>

<file path=ppt/tags/tag40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1.0"/>
  <p:tag name="KSO_WM_BEAUTIFY_FLAG" val="#wm#"/>
  <p:tag name="KSO_WM_UNIT_CONTENT_GROUP_TYPE" val="titlestyle"/>
</p:tagLst>
</file>

<file path=ppt/tags/tag4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42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44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1.0"/>
  <p:tag name="KSO_WM_UNIT_TYPE" val="i"/>
  <p:tag name="KSO_WM_UNIT_INDEX" val="1"/>
</p:tagLst>
</file>

<file path=ppt/tags/tag4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2"/>
  <p:tag name="KSO_WM_UNIT_LAYERLEVEL" val="1"/>
  <p:tag name="KSO_WM_TAG_VERSION" val="1.0"/>
  <p:tag name="KSO_WM_UNIT_CONTENT_GROUP_TYPE" val="titlestyle"/>
  <p:tag name="KSO_WM_UNIT_TYPE" val="i"/>
  <p:tag name="KSO_WM_UNIT_INDEX" val="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1.0"/>
  <p:tag name="KSO_WM_BEAUTIFY_FLAG" val="#wm#"/>
  <p:tag name="KSO_WM_UNIT_CONTENT_GROUP_TYPE" val="titlestyle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UNIT_TYPE" val="i"/>
  <p:tag name="KSO_WM_UNIT_INDEX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UNIT_TYPE" val="i"/>
  <p:tag name="KSO_WM_UNIT_INDEX" val="1"/>
</p:tagLst>
</file>

<file path=ppt/tags/tag5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1.0"/>
  <p:tag name="KSO_WM_UNIT_TYPE" val="i"/>
  <p:tag name="KSO_WM_UNIT_INDEX" val="1"/>
</p:tagLst>
</file>

<file path=ppt/tags/tag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1.0"/>
  <p:tag name="KSO_WM_UNIT_CONTENT_GROUP_TYPE" val="titlestyle"/>
  <p:tag name="KSO_WM_UNIT_TYPE" val="i"/>
  <p:tag name="KSO_WM_UNIT_INDEX" val="2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1.0"/>
  <p:tag name="KSO_WM_BEAUTIFY_FLAG" val="#wm#"/>
  <p:tag name="KSO_WM_UNIT_CONTENT_GROUP_TYPE" val="titlestyle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选择预设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1.0"/>
  <p:tag name="KSO_WM_BEAUTIFY_FLAG" val="#wm#"/>
  <p:tag name="KSO_WM_UNIT_CONTENT_GROUP_TYPE" val="titlestyle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UNIT_TYPE" val="i"/>
  <p:tag name="KSO_WM_UNIT_INDEX" val="1"/>
</p:tagLst>
</file>

<file path=ppt/tags/tag71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1.0"/>
  <p:tag name="KSO_WM_BEAUTIFY_FLAG" val="#wm#"/>
  <p:tag name="KSO_WM_UNIT_CONTENT_GROUP_TYPE" val="contentchip"/>
</p:tagLst>
</file>

<file path=ppt/tags/tag72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1.0"/>
  <p:tag name="KSO_WM_BEAUTIFY_FLAG" val="#wm#"/>
  <p:tag name="KSO_WM_UNIT_CONTENT_GROUP_TYPE" val="contentchip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UNIT_TYPE" val="i"/>
  <p:tag name="KSO_WM_UNIT_INDEX" val="1"/>
</p:tagLst>
</file>

<file path=ppt/tags/tag7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1.0"/>
  <p:tag name="KSO_WM_UNIT_CONTENT_GROUP_TYPE" val="titlestyle"/>
  <p:tag name="KSO_WM_UNIT_TYPE" val="i"/>
  <p:tag name="KSO_WM_UNIT_INDEX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UNIT_CONTENT_GROUP_TYPE" val="titlestyle"/>
  <p:tag name="KSO_WM_UNIT_TYPE" val="i"/>
  <p:tag name="KSO_WM_UNIT_INDEX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29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292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30292"/>
  <p:tag name="KSO_WM_SPECIAL_SOURCE" val="bdnull"/>
  <p:tag name="KSO_WM_TEMPLATE_SUBCATEGORY" val="29"/>
  <p:tag name="KSO_WM_TEMPLATE_MASTER_TYPE" val="0"/>
  <p:tag name="KSO_WM_TEMPLATE_COLOR_TYPE" val="0"/>
  <p:tag name="KSO_WM_TAG_VERSION" val="1.0"/>
  <p:tag name="KSO_WM_TEMPLATE_THUMBS_INDEX" val="1、9"/>
</p:tagLst>
</file>

<file path=ppt/tags/tag8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1.0"/>
  <p:tag name="KSO_WM_BEAUTIFY_FLAG" val="#wm#"/>
  <p:tag name="KSO_WM_UNIT_CONTENT_GROUP_TYPE" val="contentchip"/>
</p:tagLst>
</file>

<file path=ppt/tags/tag87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1.0"/>
  <p:tag name="KSO_WM_BEAUTIFY_FLAG" val="#wm#"/>
  <p:tag name="KSO_WM_UNIT_CONTENT_GROUP_TYPE" val="contentchip"/>
</p:tagLst>
</file>

<file path=ppt/tags/tag88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1.0"/>
  <p:tag name="KSO_WM_BEAUTIFY_FLAG" val="#wm#"/>
  <p:tag name="KSO_WM_UNIT_CONTENT_GROUP_TYPE" val="contentchip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2"/>
  <p:tag name="KSO_WM_UNIT_LAYERLEVEL" val="1"/>
  <p:tag name="KSO_WM_TAG_VERSION" val="1.0"/>
  <p:tag name="KSO_WM_UNIT_TYPE" val="i"/>
  <p:tag name="KSO_WM_UNIT_INDEX" val="2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UNIT_CONTENT_GROUP_TYPE" val="titlestyle"/>
  <p:tag name="KSO_WM_UNIT_TYPE" val="i"/>
  <p:tag name="KSO_WM_UNIT_INDEX" val="1"/>
</p:tagLst>
</file>

<file path=ppt/tags/tag9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2"/>
  <p:tag name="KSO_WM_UNIT_LAYERLEVEL" val="1"/>
  <p:tag name="KSO_WM_TAG_VERSION" val="1.0"/>
  <p:tag name="KSO_WM_UNIT_TYPE" val="i"/>
  <p:tag name="KSO_WM_UNIT_INDEX" val="2"/>
</p:tagLst>
</file>

<file path=ppt/tags/tag9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heme/theme1.xml><?xml version="1.0" encoding="utf-8"?>
<a:theme xmlns:a="http://schemas.openxmlformats.org/drawingml/2006/main" name="Office 主题">
  <a:themeElements>
    <a:clrScheme name="自定义 122">
      <a:dk1>
        <a:sysClr val="windowText" lastClr="000000"/>
      </a:dk1>
      <a:lt1>
        <a:sysClr val="window" lastClr="FFFFFF"/>
      </a:lt1>
      <a:dk2>
        <a:srgbClr val="003964"/>
      </a:dk2>
      <a:lt2>
        <a:srgbClr val="E8F8FE"/>
      </a:lt2>
      <a:accent1>
        <a:srgbClr val="1DC0FD"/>
      </a:accent1>
      <a:accent2>
        <a:srgbClr val="015BFF"/>
      </a:accent2>
      <a:accent3>
        <a:srgbClr val="22CFD8"/>
      </a:accent3>
      <a:accent4>
        <a:srgbClr val="22B1C4"/>
      </a:accent4>
      <a:accent5>
        <a:srgbClr val="9485FF"/>
      </a:accent5>
      <a:accent6>
        <a:srgbClr val="6F5BFF"/>
      </a:accent6>
      <a:hlink>
        <a:srgbClr val="0563C1"/>
      </a:hlink>
      <a:folHlink>
        <a:srgbClr val="954D72"/>
      </a:folHlink>
    </a:clrScheme>
    <a:fontScheme name="自定义 73">
      <a:majorFont>
        <a:latin typeface="MiSans Heavy"/>
        <a:ea typeface="MiSans Heavy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122">
      <a:dk1>
        <a:sysClr val="windowText" lastClr="000000"/>
      </a:dk1>
      <a:lt1>
        <a:sysClr val="window" lastClr="FFFFFF"/>
      </a:lt1>
      <a:dk2>
        <a:srgbClr val="003964"/>
      </a:dk2>
      <a:lt2>
        <a:srgbClr val="E8F8FE"/>
      </a:lt2>
      <a:accent1>
        <a:srgbClr val="1DC0FD"/>
      </a:accent1>
      <a:accent2>
        <a:srgbClr val="015BFF"/>
      </a:accent2>
      <a:accent3>
        <a:srgbClr val="22CFD8"/>
      </a:accent3>
      <a:accent4>
        <a:srgbClr val="22B1C4"/>
      </a:accent4>
      <a:accent5>
        <a:srgbClr val="9485FF"/>
      </a:accent5>
      <a:accent6>
        <a:srgbClr val="6F5BFF"/>
      </a:accent6>
      <a:hlink>
        <a:srgbClr val="0563C1"/>
      </a:hlink>
      <a:folHlink>
        <a:srgbClr val="954D72"/>
      </a:folHlink>
    </a:clrScheme>
    <a:fontScheme name="自定义 73">
      <a:majorFont>
        <a:latin typeface="MiSans Heavy"/>
        <a:ea typeface="MiSans Heavy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">
      <a:dk1>
        <a:srgbClr val="000000"/>
      </a:dk1>
      <a:lt1>
        <a:srgbClr val="FFFFFF"/>
      </a:lt1>
      <a:dk2>
        <a:srgbClr val="003964"/>
      </a:dk2>
      <a:lt2>
        <a:srgbClr val="E8F8FE"/>
      </a:lt2>
      <a:accent1>
        <a:srgbClr val="1DC0FD"/>
      </a:accent1>
      <a:accent2>
        <a:srgbClr val="015BFF"/>
      </a:accent2>
      <a:accent3>
        <a:srgbClr val="22CFD8"/>
      </a:accent3>
      <a:accent4>
        <a:srgbClr val="22B1C4"/>
      </a:accent4>
      <a:accent5>
        <a:srgbClr val="9485FF"/>
      </a:accent5>
      <a:accent6>
        <a:srgbClr val="6F5BFF"/>
      </a:accent6>
      <a:hlink>
        <a:srgbClr val="0563C1"/>
      </a:hlink>
      <a:folHlink>
        <a:srgbClr val="954D72"/>
      </a:folHlink>
    </a:clrScheme>
    <a:fontScheme name="自定义 73">
      <a:majorFont>
        <a:latin typeface="MiSans Heavy"/>
        <a:ea typeface="MiSans Heavy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1104</Words>
  <Application>WPS 演示</Application>
  <PresentationFormat/>
  <Paragraphs>74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宋体</vt:lpstr>
      <vt:lpstr>Wingdings</vt:lpstr>
      <vt:lpstr>MiSans Normal</vt:lpstr>
      <vt:lpstr>MiSans Heavy</vt:lpstr>
      <vt:lpstr>Wingdings</vt:lpstr>
      <vt:lpstr>微软雅黑</vt:lpstr>
      <vt:lpstr>Arial Unicode MS</vt:lpstr>
      <vt:lpstr>Calibri</vt:lpstr>
      <vt:lpstr>Office 主题</vt:lpstr>
      <vt:lpstr>1_Office 主题</vt:lpstr>
      <vt:lpstr>2_Office 主题</vt:lpstr>
      <vt:lpstr>金融服务平台  投标人操作手册</vt:lpstr>
      <vt:lpstr>目录</vt:lpstr>
      <vt:lpstr>公司简介</vt:lpstr>
      <vt:lpstr>PowerPoint 演示文稿</vt:lpstr>
      <vt:lpstr>操作步骤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申请发票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感谢您的观看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大智若愚</cp:lastModifiedBy>
  <cp:revision>7</cp:revision>
  <dcterms:created xsi:type="dcterms:W3CDTF">2024-05-13T06:50:00Z</dcterms:created>
  <dcterms:modified xsi:type="dcterms:W3CDTF">2024-07-12T03:36:39Z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A9BF100C45A84792B1D336BA78AB1D19_13</vt:lpwstr>
  </property>
</Properties>
</file>